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93" r:id="rId2"/>
    <p:sldId id="256" r:id="rId3"/>
    <p:sldId id="257" r:id="rId4"/>
    <p:sldId id="263" r:id="rId5"/>
    <p:sldId id="264" r:id="rId6"/>
    <p:sldId id="260" r:id="rId7"/>
    <p:sldId id="261" r:id="rId8"/>
    <p:sldId id="262" r:id="rId9"/>
    <p:sldId id="266" r:id="rId10"/>
    <p:sldId id="294" r:id="rId11"/>
    <p:sldId id="267" r:id="rId12"/>
    <p:sldId id="268" r:id="rId13"/>
    <p:sldId id="281" r:id="rId14"/>
    <p:sldId id="298" r:id="rId15"/>
    <p:sldId id="297" r:id="rId16"/>
    <p:sldId id="306" r:id="rId17"/>
    <p:sldId id="307" r:id="rId18"/>
    <p:sldId id="308" r:id="rId19"/>
    <p:sldId id="301" r:id="rId20"/>
    <p:sldId id="305" r:id="rId21"/>
    <p:sldId id="304" r:id="rId22"/>
    <p:sldId id="280" r:id="rId23"/>
    <p:sldId id="289" r:id="rId24"/>
    <p:sldId id="290" r:id="rId25"/>
    <p:sldId id="296" r:id="rId26"/>
    <p:sldId id="292" r:id="rId27"/>
    <p:sldId id="288" r:id="rId28"/>
    <p:sldId id="295" r:id="rId29"/>
    <p:sldId id="291" r:id="rId30"/>
    <p:sldId id="269" r:id="rId31"/>
    <p:sldId id="265" r:id="rId32"/>
    <p:sldId id="271" r:id="rId33"/>
    <p:sldId id="270" r:id="rId34"/>
    <p:sldId id="275" r:id="rId35"/>
    <p:sldId id="276" r:id="rId36"/>
    <p:sldId id="278" r:id="rId37"/>
    <p:sldId id="279" r:id="rId38"/>
    <p:sldId id="274" r:id="rId39"/>
    <p:sldId id="303" r:id="rId40"/>
    <p:sldId id="282" r:id="rId41"/>
    <p:sldId id="284" r:id="rId42"/>
    <p:sldId id="283" r:id="rId43"/>
    <p:sldId id="286" r:id="rId44"/>
    <p:sldId id="287" r:id="rId45"/>
    <p:sldId id="272" r:id="rId46"/>
    <p:sldId id="285" r:id="rId47"/>
    <p:sldId id="30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43F"/>
    <a:srgbClr val="D8380C"/>
    <a:srgbClr val="F9F25D"/>
    <a:srgbClr val="0BEB36"/>
    <a:srgbClr val="E93C0D"/>
    <a:srgbClr val="5A83F8"/>
    <a:srgbClr val="3785F3"/>
    <a:srgbClr val="9E9E9F"/>
    <a:srgbClr val="F8F8F9"/>
    <a:srgbClr val="70E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u="sng" dirty="0">
                <a:solidFill>
                  <a:schemeClr val="tx1"/>
                </a:solidFill>
                <a:latin typeface="Montserrat Alternates" panose="00000500000000000000" pitchFamily="2" charset="0"/>
              </a:rPr>
              <a:t>Sales Distribution of the year</a:t>
            </a:r>
          </a:p>
        </c:rich>
      </c:tx>
      <c:layout>
        <c:manualLayout>
          <c:xMode val="edge"/>
          <c:yMode val="edge"/>
          <c:x val="2.1682985415753652E-2"/>
          <c:y val="3.3023332526013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Distribution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43-4538-97B5-A0083624001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43-4538-97B5-A00836240019}"/>
              </c:ext>
            </c:extLst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C60F-463B-9318-7FFB19E35F9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43-4538-97B5-A008362400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Mobile Phones</c:v>
                </c:pt>
                <c:pt idx="1">
                  <c:v>Wearables</c:v>
                </c:pt>
                <c:pt idx="2">
                  <c:v>Home Appliances</c:v>
                </c:pt>
                <c:pt idx="3">
                  <c:v>Computers and Peripherals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25</c:v>
                </c:pt>
                <c:pt idx="2">
                  <c:v>25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0F-463B-9318-7FFB19E35F9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u="sng" dirty="0">
                <a:latin typeface="Montserrat Alternates" panose="00000500000000000000" pitchFamily="2" charset="0"/>
              </a:rPr>
              <a:t>Profit Margin for</a:t>
            </a:r>
            <a:r>
              <a:rPr lang="en-US" sz="1400" u="sng" baseline="0" dirty="0">
                <a:latin typeface="Montserrat Alternates" panose="00000500000000000000" pitchFamily="2" charset="0"/>
              </a:rPr>
              <a:t> the year</a:t>
            </a:r>
            <a:endParaRPr lang="en-US" sz="1400" u="sng" dirty="0">
              <a:latin typeface="Montserrat Alternates" panose="00000500000000000000" pitchFamily="2" charset="0"/>
            </a:endParaRPr>
          </a:p>
        </c:rich>
      </c:tx>
      <c:layout>
        <c:manualLayout>
          <c:xMode val="edge"/>
          <c:yMode val="edge"/>
          <c:x val="7.8789912391610279E-3"/>
          <c:y val="2.83386942556127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Margin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Mobile Phones</c:v>
                </c:pt>
                <c:pt idx="1">
                  <c:v>Wearables</c:v>
                </c:pt>
                <c:pt idx="2">
                  <c:v>Home Appliances</c:v>
                </c:pt>
                <c:pt idx="3">
                  <c:v>Computers and Peripherals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1.2</c:v>
                </c:pt>
                <c:pt idx="1">
                  <c:v>0.6</c:v>
                </c:pt>
                <c:pt idx="2">
                  <c:v>0.5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B3-4E27-B420-8FDCE92832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Mobile Phones</c:v>
                </c:pt>
                <c:pt idx="1">
                  <c:v>Wearables</c:v>
                </c:pt>
                <c:pt idx="2">
                  <c:v>Home Appliances</c:v>
                </c:pt>
                <c:pt idx="3">
                  <c:v>Computers and Peripherals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36B3-4E27-B420-8FDCE928326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Mobile Phones</c:v>
                </c:pt>
                <c:pt idx="1">
                  <c:v>Wearables</c:v>
                </c:pt>
                <c:pt idx="2">
                  <c:v>Home Appliances</c:v>
                </c:pt>
                <c:pt idx="3">
                  <c:v>Computers and Peripherals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36B3-4E27-B420-8FDCE92832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4716384"/>
        <c:axId val="1877857920"/>
      </c:barChart>
      <c:catAx>
        <c:axId val="124716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857920"/>
        <c:crosses val="autoZero"/>
        <c:auto val="1"/>
        <c:lblAlgn val="ctr"/>
        <c:lblOffset val="100"/>
        <c:noMultiLvlLbl val="0"/>
      </c:catAx>
      <c:valAx>
        <c:axId val="1877857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716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6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24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8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5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17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7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17274-9619-4747-BDC9-6DBA9CB5BD8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CC25B-945B-41C7-8A7B-2E8BD01F8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3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chart" Target="../charts/chart1.xml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38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40.svg"/><Relationship Id="rId10" Type="http://schemas.openxmlformats.org/officeDocument/2006/relationships/image" Target="../media/image32.png"/><Relationship Id="rId4" Type="http://schemas.openxmlformats.org/officeDocument/2006/relationships/image" Target="../media/image39.png"/><Relationship Id="rId9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38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40.svg"/><Relationship Id="rId15" Type="http://schemas.microsoft.com/office/2007/relationships/hdphoto" Target="../media/hdphoto1.wdp"/><Relationship Id="rId10" Type="http://schemas.openxmlformats.org/officeDocument/2006/relationships/image" Target="../media/image32.png"/><Relationship Id="rId4" Type="http://schemas.openxmlformats.org/officeDocument/2006/relationships/image" Target="../media/image39.png"/><Relationship Id="rId9" Type="http://schemas.openxmlformats.org/officeDocument/2006/relationships/image" Target="../media/image31.svg"/><Relationship Id="rId1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38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40.svg"/><Relationship Id="rId15" Type="http://schemas.openxmlformats.org/officeDocument/2006/relationships/image" Target="../media/image42.svg"/><Relationship Id="rId10" Type="http://schemas.openxmlformats.org/officeDocument/2006/relationships/image" Target="../media/image32.png"/><Relationship Id="rId4" Type="http://schemas.openxmlformats.org/officeDocument/2006/relationships/image" Target="../media/image39.png"/><Relationship Id="rId9" Type="http://schemas.openxmlformats.org/officeDocument/2006/relationships/image" Target="../media/image31.sv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38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40.svg"/><Relationship Id="rId10" Type="http://schemas.openxmlformats.org/officeDocument/2006/relationships/image" Target="../media/image32.png"/><Relationship Id="rId4" Type="http://schemas.openxmlformats.org/officeDocument/2006/relationships/image" Target="../media/image39.png"/><Relationship Id="rId9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6.svg"/><Relationship Id="rId18" Type="http://schemas.openxmlformats.org/officeDocument/2006/relationships/image" Target="../media/image14.png"/><Relationship Id="rId26" Type="http://schemas.openxmlformats.org/officeDocument/2006/relationships/image" Target="../media/image9.svg"/><Relationship Id="rId3" Type="http://schemas.microsoft.com/office/2007/relationships/hdphoto" Target="../media/hdphoto1.wdp"/><Relationship Id="rId21" Type="http://schemas.openxmlformats.org/officeDocument/2006/relationships/image" Target="../media/image16.png"/><Relationship Id="rId7" Type="http://schemas.openxmlformats.org/officeDocument/2006/relationships/image" Target="../media/image44.svg"/><Relationship Id="rId12" Type="http://schemas.openxmlformats.org/officeDocument/2006/relationships/image" Target="../media/image45.png"/><Relationship Id="rId17" Type="http://schemas.openxmlformats.org/officeDocument/2006/relationships/image" Target="../media/image11.png"/><Relationship Id="rId25" Type="http://schemas.openxmlformats.org/officeDocument/2006/relationships/image" Target="../media/image8.pn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0.svg"/><Relationship Id="rId24" Type="http://schemas.microsoft.com/office/2007/relationships/hdphoto" Target="../media/hdphoto4.wdp"/><Relationship Id="rId5" Type="http://schemas.openxmlformats.org/officeDocument/2006/relationships/image" Target="../media/image29.svg"/><Relationship Id="rId15" Type="http://schemas.openxmlformats.org/officeDocument/2006/relationships/image" Target="../media/image48.svg"/><Relationship Id="rId23" Type="http://schemas.openxmlformats.org/officeDocument/2006/relationships/image" Target="../media/image17.png"/><Relationship Id="rId10" Type="http://schemas.openxmlformats.org/officeDocument/2006/relationships/image" Target="../media/image39.png"/><Relationship Id="rId19" Type="http://schemas.microsoft.com/office/2007/relationships/hdphoto" Target="../media/hdphoto2.wdp"/><Relationship Id="rId4" Type="http://schemas.openxmlformats.org/officeDocument/2006/relationships/image" Target="../media/image28.png"/><Relationship Id="rId9" Type="http://schemas.openxmlformats.org/officeDocument/2006/relationships/image" Target="../media/image35.svg"/><Relationship Id="rId14" Type="http://schemas.openxmlformats.org/officeDocument/2006/relationships/image" Target="../media/image47.png"/><Relationship Id="rId22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www.electronics-lab.com/ourpcb-published-article-choose-pcb-substrate-material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6.svg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21" Type="http://schemas.openxmlformats.org/officeDocument/2006/relationships/image" Target="../media/image8.png"/><Relationship Id="rId7" Type="http://schemas.openxmlformats.org/officeDocument/2006/relationships/image" Target="../media/image44.svg"/><Relationship Id="rId12" Type="http://schemas.openxmlformats.org/officeDocument/2006/relationships/image" Target="../media/image45.png"/><Relationship Id="rId17" Type="http://schemas.openxmlformats.org/officeDocument/2006/relationships/image" Target="../media/image11.pn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0.svg"/><Relationship Id="rId5" Type="http://schemas.openxmlformats.org/officeDocument/2006/relationships/image" Target="../media/image29.svg"/><Relationship Id="rId15" Type="http://schemas.openxmlformats.org/officeDocument/2006/relationships/image" Target="../media/image48.svg"/><Relationship Id="rId23" Type="http://schemas.openxmlformats.org/officeDocument/2006/relationships/image" Target="../media/image18.png"/><Relationship Id="rId10" Type="http://schemas.openxmlformats.org/officeDocument/2006/relationships/image" Target="../media/image39.png"/><Relationship Id="rId19" Type="http://schemas.microsoft.com/office/2007/relationships/hdphoto" Target="../media/hdphoto2.wdp"/><Relationship Id="rId4" Type="http://schemas.openxmlformats.org/officeDocument/2006/relationships/image" Target="../media/image28.png"/><Relationship Id="rId9" Type="http://schemas.openxmlformats.org/officeDocument/2006/relationships/image" Target="../media/image35.svg"/><Relationship Id="rId14" Type="http://schemas.openxmlformats.org/officeDocument/2006/relationships/image" Target="../media/image47.png"/><Relationship Id="rId22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svg"/><Relationship Id="rId18" Type="http://schemas.microsoft.com/office/2007/relationships/hdphoto" Target="../media/hdphoto1.wdp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17" Type="http://schemas.openxmlformats.org/officeDocument/2006/relationships/image" Target="../media/image10.png"/><Relationship Id="rId2" Type="http://schemas.openxmlformats.org/officeDocument/2006/relationships/image" Target="../media/image28.png"/><Relationship Id="rId16" Type="http://schemas.openxmlformats.org/officeDocument/2006/relationships/image" Target="../media/image15.pn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44.svg"/><Relationship Id="rId15" Type="http://schemas.microsoft.com/office/2007/relationships/hdphoto" Target="../media/hdphoto2.wdp"/><Relationship Id="rId10" Type="http://schemas.openxmlformats.org/officeDocument/2006/relationships/image" Target="../media/image45.png"/><Relationship Id="rId19" Type="http://schemas.openxmlformats.org/officeDocument/2006/relationships/image" Target="../media/image8.png"/><Relationship Id="rId4" Type="http://schemas.openxmlformats.org/officeDocument/2006/relationships/image" Target="../media/image43.png"/><Relationship Id="rId9" Type="http://schemas.openxmlformats.org/officeDocument/2006/relationships/image" Target="../media/image40.svg"/><Relationship Id="rId1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18" Type="http://schemas.openxmlformats.org/officeDocument/2006/relationships/image" Target="../media/image11.png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17" Type="http://schemas.microsoft.com/office/2007/relationships/hdphoto" Target="../media/hdphoto1.wdp"/><Relationship Id="rId2" Type="http://schemas.openxmlformats.org/officeDocument/2006/relationships/image" Target="../media/image28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9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2.svg"/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12" Type="http://schemas.openxmlformats.org/officeDocument/2006/relationships/image" Target="../media/image27.svg"/><Relationship Id="rId17" Type="http://schemas.openxmlformats.org/officeDocument/2006/relationships/image" Target="../media/image51.png"/><Relationship Id="rId2" Type="http://schemas.openxmlformats.org/officeDocument/2006/relationships/image" Target="../media/image10.png"/><Relationship Id="rId16" Type="http://schemas.openxmlformats.org/officeDocument/2006/relationships/image" Target="../media/image48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5" Type="http://schemas.openxmlformats.org/officeDocument/2006/relationships/image" Target="../media/image47.png"/><Relationship Id="rId10" Type="http://schemas.openxmlformats.org/officeDocument/2006/relationships/image" Target="../media/image35.svg"/><Relationship Id="rId19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Relationship Id="rId14" Type="http://schemas.openxmlformats.org/officeDocument/2006/relationships/image" Target="../media/image5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18" Type="http://schemas.openxmlformats.org/officeDocument/2006/relationships/image" Target="../media/image11.png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17" Type="http://schemas.microsoft.com/office/2007/relationships/hdphoto" Target="../media/hdphoto1.wdp"/><Relationship Id="rId2" Type="http://schemas.openxmlformats.org/officeDocument/2006/relationships/image" Target="../media/image28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9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1.png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12" Type="http://schemas.openxmlformats.org/officeDocument/2006/relationships/image" Target="../media/image5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8.svg"/><Relationship Id="rId5" Type="http://schemas.openxmlformats.org/officeDocument/2006/relationships/image" Target="../media/image44.svg"/><Relationship Id="rId15" Type="http://schemas.openxmlformats.org/officeDocument/2006/relationships/image" Target="../media/image56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27.svg"/><Relationship Id="rId1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8.svg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12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44.svg"/><Relationship Id="rId15" Type="http://schemas.openxmlformats.org/officeDocument/2006/relationships/image" Target="../media/image9.sv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8.svg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12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44.svg"/><Relationship Id="rId15" Type="http://schemas.openxmlformats.org/officeDocument/2006/relationships/image" Target="../media/image9.sv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8.svg"/><Relationship Id="rId18" Type="http://schemas.openxmlformats.org/officeDocument/2006/relationships/image" Target="../media/image11.png"/><Relationship Id="rId3" Type="http://schemas.openxmlformats.org/officeDocument/2006/relationships/image" Target="../media/image29.svg"/><Relationship Id="rId21" Type="http://schemas.openxmlformats.org/officeDocument/2006/relationships/image" Target="../media/image47.png"/><Relationship Id="rId7" Type="http://schemas.openxmlformats.org/officeDocument/2006/relationships/image" Target="../media/image35.svg"/><Relationship Id="rId12" Type="http://schemas.openxmlformats.org/officeDocument/2006/relationships/image" Target="../media/image57.png"/><Relationship Id="rId17" Type="http://schemas.microsoft.com/office/2007/relationships/hdphoto" Target="../media/hdphoto1.wdp"/><Relationship Id="rId2" Type="http://schemas.openxmlformats.org/officeDocument/2006/relationships/image" Target="../media/image28.png"/><Relationship Id="rId16" Type="http://schemas.openxmlformats.org/officeDocument/2006/relationships/image" Target="../media/image10.pn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24" Type="http://schemas.openxmlformats.org/officeDocument/2006/relationships/image" Target="../media/image62.svg"/><Relationship Id="rId5" Type="http://schemas.openxmlformats.org/officeDocument/2006/relationships/image" Target="../media/image44.svg"/><Relationship Id="rId15" Type="http://schemas.openxmlformats.org/officeDocument/2006/relationships/image" Target="../media/image9.svg"/><Relationship Id="rId23" Type="http://schemas.openxmlformats.org/officeDocument/2006/relationships/image" Target="../media/image61.png"/><Relationship Id="rId10" Type="http://schemas.openxmlformats.org/officeDocument/2006/relationships/image" Target="../media/image45.png"/><Relationship Id="rId19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Relationship Id="rId22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9.svg"/><Relationship Id="rId2" Type="http://schemas.openxmlformats.org/officeDocument/2006/relationships/image" Target="../media/image10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5" Type="http://schemas.microsoft.com/office/2007/relationships/hdphoto" Target="../media/hdphoto4.wdp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microsoft.com/office/2007/relationships/hdphoto" Target="../media/hdphoto2.wdp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64.svg"/><Relationship Id="rId18" Type="http://schemas.openxmlformats.org/officeDocument/2006/relationships/image" Target="../media/image65.png"/><Relationship Id="rId3" Type="http://schemas.openxmlformats.org/officeDocument/2006/relationships/image" Target="../media/image38.svg"/><Relationship Id="rId7" Type="http://schemas.openxmlformats.org/officeDocument/2006/relationships/image" Target="../media/image29.svg"/><Relationship Id="rId12" Type="http://schemas.openxmlformats.org/officeDocument/2006/relationships/image" Target="../media/image63.png"/><Relationship Id="rId17" Type="http://schemas.openxmlformats.org/officeDocument/2006/relationships/image" Target="../media/image31.svg"/><Relationship Id="rId2" Type="http://schemas.openxmlformats.org/officeDocument/2006/relationships/image" Target="../media/image3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5.svg"/><Relationship Id="rId5" Type="http://schemas.openxmlformats.org/officeDocument/2006/relationships/image" Target="../media/image27.svg"/><Relationship Id="rId15" Type="http://schemas.microsoft.com/office/2007/relationships/hdphoto" Target="../media/hdphoto2.wdp"/><Relationship Id="rId10" Type="http://schemas.openxmlformats.org/officeDocument/2006/relationships/image" Target="../media/image34.png"/><Relationship Id="rId19" Type="http://schemas.openxmlformats.org/officeDocument/2006/relationships/image" Target="../media/image66.svg"/><Relationship Id="rId4" Type="http://schemas.openxmlformats.org/officeDocument/2006/relationships/image" Target="../media/image26.png"/><Relationship Id="rId9" Type="http://schemas.openxmlformats.org/officeDocument/2006/relationships/image" Target="../media/image44.svg"/><Relationship Id="rId1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4.svg"/><Relationship Id="rId18" Type="http://schemas.openxmlformats.org/officeDocument/2006/relationships/image" Target="../media/image30.png"/><Relationship Id="rId3" Type="http://schemas.openxmlformats.org/officeDocument/2006/relationships/image" Target="../media/image38.svg"/><Relationship Id="rId7" Type="http://schemas.openxmlformats.org/officeDocument/2006/relationships/image" Target="../media/image44.svg"/><Relationship Id="rId12" Type="http://schemas.openxmlformats.org/officeDocument/2006/relationships/image" Target="../media/image63.png"/><Relationship Id="rId17" Type="http://schemas.openxmlformats.org/officeDocument/2006/relationships/image" Target="../media/image70.svg"/><Relationship Id="rId2" Type="http://schemas.openxmlformats.org/officeDocument/2006/relationships/image" Target="../media/image3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5.svg"/><Relationship Id="rId5" Type="http://schemas.openxmlformats.org/officeDocument/2006/relationships/image" Target="../media/image27.svg"/><Relationship Id="rId15" Type="http://schemas.openxmlformats.org/officeDocument/2006/relationships/image" Target="../media/image68.svg"/><Relationship Id="rId10" Type="http://schemas.openxmlformats.org/officeDocument/2006/relationships/image" Target="../media/image34.png"/><Relationship Id="rId19" Type="http://schemas.openxmlformats.org/officeDocument/2006/relationships/image" Target="../media/image31.svg"/><Relationship Id="rId4" Type="http://schemas.openxmlformats.org/officeDocument/2006/relationships/image" Target="../media/image26.png"/><Relationship Id="rId9" Type="http://schemas.openxmlformats.org/officeDocument/2006/relationships/image" Target="../media/image33.svg"/><Relationship Id="rId1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3" Type="http://schemas.openxmlformats.org/officeDocument/2006/relationships/image" Target="../media/image70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17" Type="http://schemas.openxmlformats.org/officeDocument/2006/relationships/image" Target="../media/image9.svg"/><Relationship Id="rId2" Type="http://schemas.openxmlformats.org/officeDocument/2006/relationships/image" Target="../media/image69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44.svg"/><Relationship Id="rId15" Type="http://schemas.openxmlformats.org/officeDocument/2006/relationships/image" Target="../media/image68.sv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27.svg"/><Relationship Id="rId1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3" Type="http://schemas.openxmlformats.org/officeDocument/2006/relationships/image" Target="../media/image70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44.svg"/><Relationship Id="rId15" Type="http://schemas.openxmlformats.org/officeDocument/2006/relationships/image" Target="../media/image9.sv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3" Type="http://schemas.openxmlformats.org/officeDocument/2006/relationships/image" Target="../media/image70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17" Type="http://schemas.openxmlformats.org/officeDocument/2006/relationships/image" Target="../media/image9.svg"/><Relationship Id="rId2" Type="http://schemas.openxmlformats.org/officeDocument/2006/relationships/image" Target="../media/image69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44.svg"/><Relationship Id="rId15" Type="http://schemas.openxmlformats.org/officeDocument/2006/relationships/image" Target="../media/image68.sv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27.svg"/><Relationship Id="rId1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3" Type="http://schemas.openxmlformats.org/officeDocument/2006/relationships/image" Target="../media/image70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44.svg"/><Relationship Id="rId15" Type="http://schemas.openxmlformats.org/officeDocument/2006/relationships/image" Target="../media/image9.sv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72.svg"/><Relationship Id="rId15" Type="http://schemas.openxmlformats.org/officeDocument/2006/relationships/image" Target="../media/image9.svg"/><Relationship Id="rId10" Type="http://schemas.openxmlformats.org/officeDocument/2006/relationships/image" Target="../media/image45.png"/><Relationship Id="rId4" Type="http://schemas.openxmlformats.org/officeDocument/2006/relationships/image" Target="../media/image71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72.svg"/><Relationship Id="rId15" Type="http://schemas.openxmlformats.org/officeDocument/2006/relationships/image" Target="../media/image9.svg"/><Relationship Id="rId10" Type="http://schemas.openxmlformats.org/officeDocument/2006/relationships/image" Target="../media/image45.png"/><Relationship Id="rId4" Type="http://schemas.openxmlformats.org/officeDocument/2006/relationships/image" Target="../media/image71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Relationship Id="rId1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72.svg"/><Relationship Id="rId15" Type="http://schemas.openxmlformats.org/officeDocument/2006/relationships/image" Target="../media/image9.svg"/><Relationship Id="rId10" Type="http://schemas.openxmlformats.org/officeDocument/2006/relationships/image" Target="../media/image45.png"/><Relationship Id="rId4" Type="http://schemas.openxmlformats.org/officeDocument/2006/relationships/image" Target="../media/image71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72.svg"/><Relationship Id="rId15" Type="http://schemas.openxmlformats.org/officeDocument/2006/relationships/image" Target="../media/image9.svg"/><Relationship Id="rId10" Type="http://schemas.openxmlformats.org/officeDocument/2006/relationships/image" Target="../media/image45.png"/><Relationship Id="rId4" Type="http://schemas.openxmlformats.org/officeDocument/2006/relationships/image" Target="../media/image71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18" Type="http://schemas.openxmlformats.org/officeDocument/2006/relationships/image" Target="../media/image77.png"/><Relationship Id="rId3" Type="http://schemas.openxmlformats.org/officeDocument/2006/relationships/image" Target="../media/image29.svg"/><Relationship Id="rId21" Type="http://schemas.openxmlformats.org/officeDocument/2006/relationships/image" Target="../media/image9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17" Type="http://schemas.openxmlformats.org/officeDocument/2006/relationships/image" Target="../media/image76.svg"/><Relationship Id="rId2" Type="http://schemas.openxmlformats.org/officeDocument/2006/relationships/image" Target="../media/image28.png"/><Relationship Id="rId16" Type="http://schemas.openxmlformats.org/officeDocument/2006/relationships/image" Target="../media/image7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72.svg"/><Relationship Id="rId15" Type="http://schemas.openxmlformats.org/officeDocument/2006/relationships/image" Target="../media/image74.svg"/><Relationship Id="rId10" Type="http://schemas.openxmlformats.org/officeDocument/2006/relationships/image" Target="../media/image45.png"/><Relationship Id="rId19" Type="http://schemas.openxmlformats.org/officeDocument/2006/relationships/image" Target="../media/image78.svg"/><Relationship Id="rId4" Type="http://schemas.openxmlformats.org/officeDocument/2006/relationships/image" Target="../media/image71.png"/><Relationship Id="rId9" Type="http://schemas.openxmlformats.org/officeDocument/2006/relationships/image" Target="../media/image27.svg"/><Relationship Id="rId1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12" Type="http://schemas.openxmlformats.org/officeDocument/2006/relationships/image" Target="../media/image47.png"/><Relationship Id="rId17" Type="http://schemas.openxmlformats.org/officeDocument/2006/relationships/image" Target="../media/image80.svg"/><Relationship Id="rId2" Type="http://schemas.openxmlformats.org/officeDocument/2006/relationships/image" Target="../media/image2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svg"/><Relationship Id="rId5" Type="http://schemas.openxmlformats.org/officeDocument/2006/relationships/image" Target="../media/image72.svg"/><Relationship Id="rId15" Type="http://schemas.openxmlformats.org/officeDocument/2006/relationships/image" Target="../media/image9.svg"/><Relationship Id="rId10" Type="http://schemas.openxmlformats.org/officeDocument/2006/relationships/image" Target="../media/image45.png"/><Relationship Id="rId4" Type="http://schemas.openxmlformats.org/officeDocument/2006/relationships/image" Target="../media/image71.png"/><Relationship Id="rId9" Type="http://schemas.openxmlformats.org/officeDocument/2006/relationships/image" Target="../media/image27.svg"/><Relationship Id="rId1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4.svg"/><Relationship Id="rId3" Type="http://schemas.openxmlformats.org/officeDocument/2006/relationships/image" Target="../media/image38.svg"/><Relationship Id="rId7" Type="http://schemas.openxmlformats.org/officeDocument/2006/relationships/image" Target="../media/image29.svg"/><Relationship Id="rId12" Type="http://schemas.openxmlformats.org/officeDocument/2006/relationships/image" Target="../media/image6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5.svg"/><Relationship Id="rId5" Type="http://schemas.openxmlformats.org/officeDocument/2006/relationships/image" Target="../media/image27.svg"/><Relationship Id="rId15" Type="http://schemas.openxmlformats.org/officeDocument/2006/relationships/image" Target="../media/image72.sv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3.svg"/><Relationship Id="rId1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4.svg"/><Relationship Id="rId18" Type="http://schemas.openxmlformats.org/officeDocument/2006/relationships/image" Target="../media/image71.png"/><Relationship Id="rId3" Type="http://schemas.openxmlformats.org/officeDocument/2006/relationships/image" Target="../media/image38.svg"/><Relationship Id="rId7" Type="http://schemas.openxmlformats.org/officeDocument/2006/relationships/image" Target="../media/image29.svg"/><Relationship Id="rId12" Type="http://schemas.openxmlformats.org/officeDocument/2006/relationships/image" Target="../media/image63.png"/><Relationship Id="rId17" Type="http://schemas.openxmlformats.org/officeDocument/2006/relationships/image" Target="../media/image78.svg"/><Relationship Id="rId2" Type="http://schemas.openxmlformats.org/officeDocument/2006/relationships/image" Target="../media/image37.png"/><Relationship Id="rId16" Type="http://schemas.openxmlformats.org/officeDocument/2006/relationships/image" Target="../media/image77.png"/><Relationship Id="rId20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5.svg"/><Relationship Id="rId5" Type="http://schemas.openxmlformats.org/officeDocument/2006/relationships/image" Target="../media/image27.svg"/><Relationship Id="rId15" Type="http://schemas.openxmlformats.org/officeDocument/2006/relationships/image" Target="../media/image76.svg"/><Relationship Id="rId10" Type="http://schemas.openxmlformats.org/officeDocument/2006/relationships/image" Target="../media/image34.png"/><Relationship Id="rId19" Type="http://schemas.openxmlformats.org/officeDocument/2006/relationships/image" Target="../media/image72.svg"/><Relationship Id="rId4" Type="http://schemas.openxmlformats.org/officeDocument/2006/relationships/image" Target="../media/image26.png"/><Relationship Id="rId9" Type="http://schemas.openxmlformats.org/officeDocument/2006/relationships/image" Target="../media/image33.svg"/><Relationship Id="rId1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ogin background images light blue">
            <a:extLst>
              <a:ext uri="{FF2B5EF4-FFF2-40B4-BE49-F238E27FC236}">
                <a16:creationId xmlns:a16="http://schemas.microsoft.com/office/drawing/2014/main" id="{5C1B7495-2F03-4551-9F94-628F7D6A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stomShape 2">
            <a:extLst>
              <a:ext uri="{FF2B5EF4-FFF2-40B4-BE49-F238E27FC236}">
                <a16:creationId xmlns:a16="http://schemas.microsoft.com/office/drawing/2014/main" id="{08E0CD1B-7066-4CF8-BE31-F5FE2CC9A907}"/>
              </a:ext>
            </a:extLst>
          </p:cNvPr>
          <p:cNvSpPr/>
          <p:nvPr/>
        </p:nvSpPr>
        <p:spPr>
          <a:xfrm>
            <a:off x="-461040" y="4917861"/>
            <a:ext cx="13114080" cy="3767760"/>
          </a:xfrm>
          <a:prstGeom prst="doubleWave">
            <a:avLst>
              <a:gd name="adj1" fmla="val 11245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60" dir="16200000" sx="101000" sy="10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1EE2DA2-CF5B-4734-82FF-222787122594}"/>
              </a:ext>
            </a:extLst>
          </p:cNvPr>
          <p:cNvSpPr/>
          <p:nvPr/>
        </p:nvSpPr>
        <p:spPr>
          <a:xfrm>
            <a:off x="438005" y="1310781"/>
            <a:ext cx="11582317" cy="125871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Montserrat Alternates" panose="00000500000000000000" pitchFamily="2" charset="0"/>
              </a:rPr>
              <a:t>Eclectic is a manufacturing company, manufacture mobile phones, wearables such as smart watches, home appliances, computers and peripherals such as printers.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1D360D-80FF-4732-8307-6D60D057F3D8}"/>
              </a:ext>
            </a:extLst>
          </p:cNvPr>
          <p:cNvSpPr/>
          <p:nvPr/>
        </p:nvSpPr>
        <p:spPr>
          <a:xfrm>
            <a:off x="4307299" y="57365"/>
            <a:ext cx="3577402" cy="8015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DBF7AA-FEDD-459F-8D80-F92E7A78321D}"/>
              </a:ext>
            </a:extLst>
          </p:cNvPr>
          <p:cNvSpPr/>
          <p:nvPr/>
        </p:nvSpPr>
        <p:spPr>
          <a:xfrm>
            <a:off x="249174" y="420367"/>
            <a:ext cx="5495278" cy="135489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b="1" dirty="0">
                <a:latin typeface="Montserrat Alternates" panose="00000500000000000000" pitchFamily="2" charset="0"/>
              </a:rPr>
              <a:t>Team: Dylan, William, Cassandra and Joel</a:t>
            </a:r>
            <a:endParaRPr lang="en-US" b="1" dirty="0">
              <a:latin typeface="Montserrat Alternates" panose="00000500000000000000" pitchFamily="2" charset="0"/>
            </a:endParaRPr>
          </a:p>
        </p:txBody>
      </p:sp>
      <p:pic>
        <p:nvPicPr>
          <p:cNvPr id="1026" name="Picture 2" descr="Image result for phone">
            <a:extLst>
              <a:ext uri="{FF2B5EF4-FFF2-40B4-BE49-F238E27FC236}">
                <a16:creationId xmlns:a16="http://schemas.microsoft.com/office/drawing/2014/main" id="{17C67736-2B14-451F-923A-ADFEA2E87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05" y="2693875"/>
            <a:ext cx="3073680" cy="20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omputer">
            <a:extLst>
              <a:ext uri="{FF2B5EF4-FFF2-40B4-BE49-F238E27FC236}">
                <a16:creationId xmlns:a16="http://schemas.microsoft.com/office/drawing/2014/main" id="{0430EE5F-0DF4-4184-A28C-EFE232AA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69" y="2693875"/>
            <a:ext cx="3639884" cy="20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arbuds">
            <a:extLst>
              <a:ext uri="{FF2B5EF4-FFF2-40B4-BE49-F238E27FC236}">
                <a16:creationId xmlns:a16="http://schemas.microsoft.com/office/drawing/2014/main" id="{B92A0E0B-9B2C-450F-A321-C4C44941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737" y="2693875"/>
            <a:ext cx="3662585" cy="20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9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4BB2E58-414A-4986-81F0-1F9F7D1F84A7}"/>
              </a:ext>
            </a:extLst>
          </p:cNvPr>
          <p:cNvSpPr/>
          <p:nvPr/>
        </p:nvSpPr>
        <p:spPr>
          <a:xfrm>
            <a:off x="4832465" y="152612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32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58F2DE-07FC-4BE3-9BDF-29ED591FCD59}"/>
              </a:ext>
            </a:extLst>
          </p:cNvPr>
          <p:cNvGrpSpPr/>
          <p:nvPr/>
        </p:nvGrpSpPr>
        <p:grpSpPr>
          <a:xfrm>
            <a:off x="934720" y="853440"/>
            <a:ext cx="10668000" cy="3789680"/>
            <a:chOff x="934720" y="853440"/>
            <a:chExt cx="10668000" cy="3789680"/>
          </a:xfrm>
          <a:solidFill>
            <a:srgbClr val="E6EBF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A5DAD-7D7A-4B4E-A6AF-3456153DBBC7}"/>
                </a:ext>
              </a:extLst>
            </p:cNvPr>
            <p:cNvSpPr/>
            <p:nvPr/>
          </p:nvSpPr>
          <p:spPr>
            <a:xfrm>
              <a:off x="934720" y="853440"/>
              <a:ext cx="10668000" cy="3789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 Alternates" panose="00000500000000000000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41A4A8-F5C9-4115-A5DC-A6E293B1C229}"/>
                </a:ext>
              </a:extLst>
            </p:cNvPr>
            <p:cNvSpPr/>
            <p:nvPr/>
          </p:nvSpPr>
          <p:spPr>
            <a:xfrm>
              <a:off x="934720" y="853440"/>
              <a:ext cx="10668000" cy="37896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solidFill>
                    <a:schemeClr val="tx1"/>
                  </a:solidFill>
                  <a:latin typeface="Montserrat Alternates" panose="00000500000000000000" pitchFamily="2" charset="0"/>
                </a:rPr>
                <a:t>www.eclectic.com/reset_password?token=456754ertyrf</a:t>
              </a:r>
              <a:endParaRPr lang="en-US" b="1" dirty="0">
                <a:solidFill>
                  <a:schemeClr val="tx1"/>
                </a:solidFill>
                <a:latin typeface="Montserrat Alternates" panose="00000500000000000000" pitchFamily="2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A519F848-C4A6-467F-A057-4BA8A75E61CE}"/>
              </a:ext>
            </a:extLst>
          </p:cNvPr>
          <p:cNvSpPr/>
          <p:nvPr/>
        </p:nvSpPr>
        <p:spPr>
          <a:xfrm>
            <a:off x="3517881" y="4825585"/>
            <a:ext cx="4853957" cy="812797"/>
          </a:xfrm>
          <a:prstGeom prst="rect">
            <a:avLst/>
          </a:prstGeom>
          <a:solidFill>
            <a:srgbClr val="1624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Team Eclectic</a:t>
            </a:r>
            <a:endParaRPr lang="en-US" sz="24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25949E-10CC-43EE-9632-DD117975B6C7}"/>
              </a:ext>
            </a:extLst>
          </p:cNvPr>
          <p:cNvSpPr/>
          <p:nvPr/>
        </p:nvSpPr>
        <p:spPr>
          <a:xfrm>
            <a:off x="0" y="5638382"/>
            <a:ext cx="12192000" cy="8127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This is automated. Hit the link to reset your password </a:t>
            </a:r>
            <a:r>
              <a:rPr lang="en-US" sz="1400" dirty="0"/>
              <a:t>©</a:t>
            </a:r>
            <a:r>
              <a:rPr lang="en-SG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eclectic 2020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D2F805-0A0E-4933-A04C-1AFCE93A424F}"/>
              </a:ext>
            </a:extLst>
          </p:cNvPr>
          <p:cNvSpPr/>
          <p:nvPr/>
        </p:nvSpPr>
        <p:spPr>
          <a:xfrm>
            <a:off x="4832465" y="1219618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Reset Password</a:t>
            </a:r>
            <a:endParaRPr lang="en-US" sz="24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0F3DE-EE6A-4BF2-B2EE-4C48D039901F}"/>
              </a:ext>
            </a:extLst>
          </p:cNvPr>
          <p:cNvSpPr/>
          <p:nvPr/>
        </p:nvSpPr>
        <p:spPr>
          <a:xfrm>
            <a:off x="0" y="3766673"/>
            <a:ext cx="12192000" cy="8127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Here is the link to reset your password, it will expired in 2 hours.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71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ogin background images light blue">
            <a:extLst>
              <a:ext uri="{FF2B5EF4-FFF2-40B4-BE49-F238E27FC236}">
                <a16:creationId xmlns:a16="http://schemas.microsoft.com/office/drawing/2014/main" id="{B13397EF-99B1-406B-BC23-0101523F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62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A74E378-896F-4F6F-B535-D8DAC64E4D02}"/>
              </a:ext>
            </a:extLst>
          </p:cNvPr>
          <p:cNvSpPr/>
          <p:nvPr/>
        </p:nvSpPr>
        <p:spPr>
          <a:xfrm>
            <a:off x="3038257" y="1423409"/>
            <a:ext cx="5471195" cy="327287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1EDF10-86D0-4390-9F23-C959038E2912}"/>
              </a:ext>
            </a:extLst>
          </p:cNvPr>
          <p:cNvSpPr/>
          <p:nvPr/>
        </p:nvSpPr>
        <p:spPr>
          <a:xfrm>
            <a:off x="4634348" y="1423409"/>
            <a:ext cx="3875104" cy="672655"/>
          </a:xfrm>
          <a:prstGeom prst="rect">
            <a:avLst/>
          </a:prstGeom>
          <a:solidFill>
            <a:srgbClr val="16243F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Reset Password</a:t>
            </a:r>
            <a:endParaRPr 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43" name="Picture 6" descr="Image result for Blue Sky Iphone Wallpaper">
            <a:extLst>
              <a:ext uri="{FF2B5EF4-FFF2-40B4-BE49-F238E27FC236}">
                <a16:creationId xmlns:a16="http://schemas.microsoft.com/office/drawing/2014/main" id="{48590144-FAB0-488D-A481-FC1AADEAE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" r="19774"/>
          <a:stretch/>
        </p:blipFill>
        <p:spPr bwMode="auto">
          <a:xfrm>
            <a:off x="3038257" y="1423409"/>
            <a:ext cx="1596092" cy="327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FAD0D1-4DD2-41F4-B7C1-998D7A40FFB7}"/>
              </a:ext>
            </a:extLst>
          </p:cNvPr>
          <p:cNvSpPr/>
          <p:nvPr/>
        </p:nvSpPr>
        <p:spPr>
          <a:xfrm>
            <a:off x="4634348" y="2096064"/>
            <a:ext cx="38751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latin typeface="Montserrat Alternates" panose="00000500000000000000" pitchFamily="2" charset="0"/>
              </a:rPr>
              <a:t>New Password: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tserrat Alternates" panose="00000500000000000000" pitchFamily="2" charset="0"/>
              </a:rPr>
              <a:t>|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tserrat Alternates" panose="00000500000000000000" pitchFamily="2" charset="0"/>
              </a:rPr>
              <a:t>Confirm Password: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31454E-4AD1-4E06-B9A5-2E528F45DD67}"/>
              </a:ext>
            </a:extLst>
          </p:cNvPr>
          <p:cNvSpPr/>
          <p:nvPr/>
        </p:nvSpPr>
        <p:spPr>
          <a:xfrm>
            <a:off x="4734835" y="2587419"/>
            <a:ext cx="2591054" cy="33735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35BFAB-B069-4D39-AD00-3303B0727948}"/>
              </a:ext>
            </a:extLst>
          </p:cNvPr>
          <p:cNvSpPr/>
          <p:nvPr/>
        </p:nvSpPr>
        <p:spPr>
          <a:xfrm>
            <a:off x="5002442" y="3934833"/>
            <a:ext cx="3138916" cy="507832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Reset Password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0ABDEE-0E70-443C-B86A-31F778F0C624}"/>
              </a:ext>
            </a:extLst>
          </p:cNvPr>
          <p:cNvSpPr/>
          <p:nvPr/>
        </p:nvSpPr>
        <p:spPr>
          <a:xfrm>
            <a:off x="4734835" y="3388084"/>
            <a:ext cx="2591054" cy="33735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E761D-BF79-4494-A081-814137D5FDE7}"/>
              </a:ext>
            </a:extLst>
          </p:cNvPr>
          <p:cNvGrpSpPr/>
          <p:nvPr/>
        </p:nvGrpSpPr>
        <p:grpSpPr>
          <a:xfrm>
            <a:off x="4734834" y="2404041"/>
            <a:ext cx="3057743" cy="1088741"/>
            <a:chOff x="2795806" y="2079322"/>
            <a:chExt cx="5904823" cy="13788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F5B984-D5AD-4AB5-BF6F-8A5A3EF428B2}"/>
                </a:ext>
              </a:extLst>
            </p:cNvPr>
            <p:cNvSpPr/>
            <p:nvPr/>
          </p:nvSpPr>
          <p:spPr>
            <a:xfrm>
              <a:off x="2795806" y="2079322"/>
              <a:ext cx="5904823" cy="13788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Password Reset Successful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D8B526-08D3-4BA2-A68F-09EB8244515C}"/>
                </a:ext>
              </a:extLst>
            </p:cNvPr>
            <p:cNvSpPr/>
            <p:nvPr/>
          </p:nvSpPr>
          <p:spPr>
            <a:xfrm>
              <a:off x="5201436" y="2976282"/>
              <a:ext cx="1257259" cy="427230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Ok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6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D77AB-9B68-41C8-93D8-7A155B05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5"/>
            <a:ext cx="12192000" cy="1111250"/>
          </a:xfrm>
          <a:prstGeom prst="rect">
            <a:avLst/>
          </a:prstGeom>
        </p:spPr>
      </p:pic>
      <p:pic>
        <p:nvPicPr>
          <p:cNvPr id="2050" name="Picture 2" descr="Image result for login background images light blue">
            <a:extLst>
              <a:ext uri="{FF2B5EF4-FFF2-40B4-BE49-F238E27FC236}">
                <a16:creationId xmlns:a16="http://schemas.microsoft.com/office/drawing/2014/main" id="{5C1B7495-2F03-4551-9F94-628F7D6A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3984"/>
            <a:ext cx="12192000" cy="57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B388CB-1F47-4F07-8BDE-3A988280C54A}"/>
              </a:ext>
            </a:extLst>
          </p:cNvPr>
          <p:cNvSpPr/>
          <p:nvPr/>
        </p:nvSpPr>
        <p:spPr>
          <a:xfrm>
            <a:off x="3360402" y="1866867"/>
            <a:ext cx="5471195" cy="402823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F5BC70-15D0-4D16-980D-8C1FF0EC6699}"/>
              </a:ext>
            </a:extLst>
          </p:cNvPr>
          <p:cNvSpPr/>
          <p:nvPr/>
        </p:nvSpPr>
        <p:spPr>
          <a:xfrm>
            <a:off x="4936189" y="1858339"/>
            <a:ext cx="3905560" cy="684096"/>
          </a:xfrm>
          <a:prstGeom prst="rect">
            <a:avLst/>
          </a:prstGeom>
          <a:solidFill>
            <a:srgbClr val="16243F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Login</a:t>
            </a:r>
            <a:endParaRPr 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AAD1BC-6874-4836-853C-CB2E73ADA802}"/>
              </a:ext>
            </a:extLst>
          </p:cNvPr>
          <p:cNvSpPr/>
          <p:nvPr/>
        </p:nvSpPr>
        <p:spPr>
          <a:xfrm>
            <a:off x="4936189" y="1963938"/>
            <a:ext cx="3875104" cy="2947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latin typeface="Montserrat Alternates" panose="00000500000000000000" pitchFamily="2" charset="0"/>
              </a:rPr>
              <a:t>Username: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Arial Nova Light" panose="020B0604020202020204" pitchFamily="34" charset="0"/>
              </a:rPr>
              <a:t> </a:t>
            </a:r>
            <a:r>
              <a:rPr lang="en-SG" sz="2000" dirty="0">
                <a:latin typeface="Montserrat Alternates" panose="00000500000000000000" pitchFamily="2" charset="0"/>
              </a:rPr>
              <a:t>Friend A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tserrat Alternates" panose="00000500000000000000" pitchFamily="2" charset="0"/>
              </a:rPr>
              <a:t>Password: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Alternates" panose="00000500000000000000" pitchFamily="2" charset="0"/>
              </a:rPr>
              <a:t> ***********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06EFCD-F053-467D-887A-6475E3BCD8C3}"/>
              </a:ext>
            </a:extLst>
          </p:cNvPr>
          <p:cNvSpPr/>
          <p:nvPr/>
        </p:nvSpPr>
        <p:spPr>
          <a:xfrm>
            <a:off x="5038283" y="3105222"/>
            <a:ext cx="3679532" cy="33735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A6AC22-9D5A-4B76-BEBC-433B5128EC4C}"/>
              </a:ext>
            </a:extLst>
          </p:cNvPr>
          <p:cNvSpPr/>
          <p:nvPr/>
        </p:nvSpPr>
        <p:spPr>
          <a:xfrm>
            <a:off x="5038282" y="4008273"/>
            <a:ext cx="3679532" cy="33735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8A1FC5-CB1B-4DD3-BFD0-7B4E3DEE19F7}"/>
              </a:ext>
            </a:extLst>
          </p:cNvPr>
          <p:cNvSpPr/>
          <p:nvPr/>
        </p:nvSpPr>
        <p:spPr>
          <a:xfrm>
            <a:off x="5324587" y="4621345"/>
            <a:ext cx="3138916" cy="507832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Login 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2E0202-33EE-4C87-8F10-D3F605C6A202}"/>
              </a:ext>
            </a:extLst>
          </p:cNvPr>
          <p:cNvSpPr/>
          <p:nvPr/>
        </p:nvSpPr>
        <p:spPr>
          <a:xfrm>
            <a:off x="4936189" y="5200456"/>
            <a:ext cx="3875104" cy="9788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1400" u="sng" dirty="0">
                <a:solidFill>
                  <a:schemeClr val="accent1">
                    <a:lumMod val="75000"/>
                  </a:schemeClr>
                </a:solidFill>
                <a:latin typeface="Montserrat Alternates" panose="00000500000000000000" pitchFamily="2" charset="0"/>
              </a:rPr>
              <a:t> Forget Password? </a:t>
            </a:r>
            <a:r>
              <a:rPr lang="en-SG" sz="1400" dirty="0">
                <a:latin typeface="Montserrat Alternates" panose="00000500000000000000" pitchFamily="2" charset="0"/>
              </a:rPr>
              <a:t>			</a:t>
            </a:r>
            <a:r>
              <a:rPr lang="en-SG" sz="1400" u="sng" dirty="0">
                <a:solidFill>
                  <a:schemeClr val="accent1">
                    <a:lumMod val="75000"/>
                  </a:schemeClr>
                </a:solidFill>
                <a:latin typeface="Montserrat Alternates" panose="00000500000000000000" pitchFamily="2" charset="0"/>
              </a:rPr>
              <a:t>Sign Up</a:t>
            </a:r>
          </a:p>
          <a:p>
            <a:pPr algn="ctr">
              <a:lnSpc>
                <a:spcPct val="150000"/>
              </a:lnSpc>
            </a:pPr>
            <a:endParaRPr lang="en-US" sz="1400" dirty="0">
              <a:latin typeface="Montserrat Alternates" panose="00000500000000000000" pitchFamily="2" charset="0"/>
            </a:endParaRPr>
          </a:p>
        </p:txBody>
      </p:sp>
      <p:pic>
        <p:nvPicPr>
          <p:cNvPr id="2054" name="Picture 6" descr="Image result for Blue Sky Iphone Wallpaper">
            <a:extLst>
              <a:ext uri="{FF2B5EF4-FFF2-40B4-BE49-F238E27FC236}">
                <a16:creationId xmlns:a16="http://schemas.microsoft.com/office/drawing/2014/main" id="{C45B8E2A-D7DB-4243-BBAC-5E385782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" r="19774"/>
          <a:stretch/>
        </p:blipFill>
        <p:spPr bwMode="auto">
          <a:xfrm>
            <a:off x="3340097" y="1858339"/>
            <a:ext cx="1596092" cy="403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CA41B2-F478-47D9-800C-58E0B9BCB9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030"/>
          <a:stretch/>
        </p:blipFill>
        <p:spPr>
          <a:xfrm>
            <a:off x="0" y="-24928"/>
            <a:ext cx="12192000" cy="5832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6B8F7EB-6BC6-4534-9522-228AADEE135E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E716C4B-DFCE-45EF-9781-C56B2B495D7A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15" name="Graphic 14" descr="Puzzle">
              <a:extLst>
                <a:ext uri="{FF2B5EF4-FFF2-40B4-BE49-F238E27FC236}">
                  <a16:creationId xmlns:a16="http://schemas.microsoft.com/office/drawing/2014/main" id="{40D4EB0E-8AE7-467D-941F-76F00D5F9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4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ogin background images light blue">
            <a:extLst>
              <a:ext uri="{FF2B5EF4-FFF2-40B4-BE49-F238E27FC236}">
                <a16:creationId xmlns:a16="http://schemas.microsoft.com/office/drawing/2014/main" id="{5C1B7495-2F03-4551-9F94-628F7D6A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356A3-9B41-4D91-AB0B-FE45AEE37CFA}"/>
              </a:ext>
            </a:extLst>
          </p:cNvPr>
          <p:cNvSpPr/>
          <p:nvPr/>
        </p:nvSpPr>
        <p:spPr>
          <a:xfrm>
            <a:off x="168091" y="-72026"/>
            <a:ext cx="197041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Dylan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A447A-E01C-4B7E-B2B6-E277D1912B49}"/>
              </a:ext>
            </a:extLst>
          </p:cNvPr>
          <p:cNvSpPr/>
          <p:nvPr/>
        </p:nvSpPr>
        <p:spPr>
          <a:xfrm>
            <a:off x="406735" y="1070284"/>
            <a:ext cx="3463534" cy="28102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Customer: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View All Products and Product Details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Add to Cart (William)</a:t>
            </a:r>
          </a:p>
          <a:p>
            <a:pPr>
              <a:lnSpc>
                <a:spcPct val="150000"/>
              </a:lnSpc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BCDD6F-459C-4665-8016-608DD9385D9A}"/>
              </a:ext>
            </a:extLst>
          </p:cNvPr>
          <p:cNvSpPr/>
          <p:nvPr/>
        </p:nvSpPr>
        <p:spPr>
          <a:xfrm>
            <a:off x="1321030" y="639723"/>
            <a:ext cx="380460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SG" sz="2400" b="1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Inventory and Product Management</a:t>
            </a:r>
            <a:endParaRPr lang="en-US" sz="2400" b="1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08E0CD1B-7066-4CF8-BE31-F5FE2CC9A907}"/>
              </a:ext>
            </a:extLst>
          </p:cNvPr>
          <p:cNvSpPr/>
          <p:nvPr/>
        </p:nvSpPr>
        <p:spPr>
          <a:xfrm>
            <a:off x="-590895" y="4477356"/>
            <a:ext cx="13114080" cy="3767760"/>
          </a:xfrm>
          <a:prstGeom prst="doubleWave">
            <a:avLst>
              <a:gd name="adj1" fmla="val 11245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60" dir="16200000" sx="101000" sy="10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40CC9-FDB0-4FE6-AB7A-52D4D5ED854D}"/>
              </a:ext>
            </a:extLst>
          </p:cNvPr>
          <p:cNvSpPr/>
          <p:nvPr/>
        </p:nvSpPr>
        <p:spPr>
          <a:xfrm>
            <a:off x="7674874" y="771046"/>
            <a:ext cx="4661186" cy="41952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Staff: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View Report of Sales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Monthly/Yearly Sales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Sales Distribution base on categories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Profit Margin for each item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Total Profit for the year</a:t>
            </a:r>
          </a:p>
          <a:p>
            <a:pPr>
              <a:lnSpc>
                <a:spcPct val="150000"/>
              </a:lnSpc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1D72B-4BF4-4A9C-89E4-00474023024F}"/>
              </a:ext>
            </a:extLst>
          </p:cNvPr>
          <p:cNvSpPr/>
          <p:nvPr/>
        </p:nvSpPr>
        <p:spPr>
          <a:xfrm>
            <a:off x="8158739" y="720922"/>
            <a:ext cx="33435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SG" sz="2400" b="1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Report</a:t>
            </a:r>
            <a:endParaRPr lang="en-US" sz="2400" b="1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D448B-5A9D-47CC-9300-7E347760B5E8}"/>
              </a:ext>
            </a:extLst>
          </p:cNvPr>
          <p:cNvSpPr/>
          <p:nvPr/>
        </p:nvSpPr>
        <p:spPr>
          <a:xfrm>
            <a:off x="3870269" y="995272"/>
            <a:ext cx="4191753" cy="37335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Staff: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View Inventory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Add New Product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Update Inventory Stocks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Update Inventory Information</a:t>
            </a:r>
          </a:p>
          <a:p>
            <a:pPr>
              <a:lnSpc>
                <a:spcPct val="150000"/>
              </a:lnSpc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4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CFEB4D7-3BB1-4C40-A967-E446D595354B}"/>
              </a:ext>
            </a:extLst>
          </p:cNvPr>
          <p:cNvSpPr/>
          <p:nvPr/>
        </p:nvSpPr>
        <p:spPr>
          <a:xfrm>
            <a:off x="1672844" y="973148"/>
            <a:ext cx="10510983" cy="5884847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DB1C1BA-E6BC-411C-AE70-B2CE9377F81E}"/>
              </a:ext>
            </a:extLst>
          </p:cNvPr>
          <p:cNvSpPr/>
          <p:nvPr/>
        </p:nvSpPr>
        <p:spPr>
          <a:xfrm>
            <a:off x="7426612" y="3983942"/>
            <a:ext cx="4418741" cy="25842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DAF332-600B-4B94-9EC6-A2B9A6D6EC00}"/>
              </a:ext>
            </a:extLst>
          </p:cNvPr>
          <p:cNvSpPr/>
          <p:nvPr/>
        </p:nvSpPr>
        <p:spPr>
          <a:xfrm>
            <a:off x="1942389" y="4002167"/>
            <a:ext cx="5291176" cy="25554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A30A20-F224-4B13-86D8-AE071A82380E}"/>
              </a:ext>
            </a:extLst>
          </p:cNvPr>
          <p:cNvSpPr/>
          <p:nvPr/>
        </p:nvSpPr>
        <p:spPr>
          <a:xfrm>
            <a:off x="6706657" y="1202813"/>
            <a:ext cx="4989252" cy="254665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8A9A0D-A2AF-4DC4-B97E-1B8C071F9A53}"/>
              </a:ext>
            </a:extLst>
          </p:cNvPr>
          <p:cNvSpPr/>
          <p:nvPr/>
        </p:nvSpPr>
        <p:spPr>
          <a:xfrm>
            <a:off x="1921271" y="1199043"/>
            <a:ext cx="4550550" cy="25554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Friend A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6C1EE9-E3F6-4FCC-866A-50478794BDAA}"/>
              </a:ext>
            </a:extLst>
          </p:cNvPr>
          <p:cNvGrpSpPr/>
          <p:nvPr/>
        </p:nvGrpSpPr>
        <p:grpSpPr>
          <a:xfrm>
            <a:off x="-3754" y="406396"/>
            <a:ext cx="1753096" cy="6451601"/>
            <a:chOff x="-3754" y="406396"/>
            <a:chExt cx="1753096" cy="645160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90D843-4153-483A-9ADB-9D85E526FB86}"/>
                </a:ext>
              </a:extLst>
            </p:cNvPr>
            <p:cNvSpPr/>
            <p:nvPr/>
          </p:nvSpPr>
          <p:spPr>
            <a:xfrm>
              <a:off x="0" y="406396"/>
              <a:ext cx="1681018" cy="6451601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3D9206-7CD7-4C61-B54C-5DBA73245CE3}"/>
                </a:ext>
              </a:extLst>
            </p:cNvPr>
            <p:cNvGrpSpPr/>
            <p:nvPr/>
          </p:nvGrpSpPr>
          <p:grpSpPr>
            <a:xfrm>
              <a:off x="27706" y="721296"/>
              <a:ext cx="1653312" cy="406397"/>
              <a:chOff x="27706" y="721296"/>
              <a:chExt cx="1653312" cy="4063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D276E7-DC06-440C-B11D-DB2FA16D2951}"/>
                  </a:ext>
                </a:extLst>
              </p:cNvPr>
              <p:cNvSpPr/>
              <p:nvPr/>
            </p:nvSpPr>
            <p:spPr>
              <a:xfrm>
                <a:off x="221673" y="721296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rgbClr val="3785F3"/>
                    </a:solidFill>
                    <a:latin typeface="Montserrat Alternates" panose="00000500000000000000" pitchFamily="2" charset="0"/>
                  </a:rPr>
                  <a:t>View Report</a:t>
                </a:r>
                <a:endParaRPr lang="en-US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18" name="Graphic 17" descr="Document">
                <a:extLst>
                  <a:ext uri="{FF2B5EF4-FFF2-40B4-BE49-F238E27FC236}">
                    <a16:creationId xmlns:a16="http://schemas.microsoft.com/office/drawing/2014/main" id="{9791A4CF-0C5E-4DCA-95BF-AC7F037A4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6" y="796466"/>
                <a:ext cx="257761" cy="257761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45408C0-EB8C-495D-BA75-7568D02418CA}"/>
                </a:ext>
              </a:extLst>
            </p:cNvPr>
            <p:cNvGrpSpPr/>
            <p:nvPr/>
          </p:nvGrpSpPr>
          <p:grpSpPr>
            <a:xfrm>
              <a:off x="10139" y="1442589"/>
              <a:ext cx="1670878" cy="406397"/>
              <a:chOff x="10139" y="1442589"/>
              <a:chExt cx="1670878" cy="40639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F5BE6A-F5E3-4566-AD65-A4659414BB11}"/>
                  </a:ext>
                </a:extLst>
              </p:cNvPr>
              <p:cNvSpPr/>
              <p:nvPr/>
            </p:nvSpPr>
            <p:spPr>
              <a:xfrm>
                <a:off x="221673" y="1442589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Inventory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0" name="Graphic 19" descr="Smart Phone">
                <a:extLst>
                  <a:ext uri="{FF2B5EF4-FFF2-40B4-BE49-F238E27FC236}">
                    <a16:creationId xmlns:a16="http://schemas.microsoft.com/office/drawing/2014/main" id="{C193304B-52AC-46F5-BDBC-7B3D61307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9" y="1493627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04EDA7-1F36-4298-BF30-7C64076E5824}"/>
                </a:ext>
              </a:extLst>
            </p:cNvPr>
            <p:cNvGrpSpPr/>
            <p:nvPr/>
          </p:nvGrpSpPr>
          <p:grpSpPr>
            <a:xfrm>
              <a:off x="-3035" y="3495068"/>
              <a:ext cx="1653448" cy="406397"/>
              <a:chOff x="27568" y="4327761"/>
              <a:chExt cx="1653448" cy="40639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05BB5F-3E26-41EE-AB0E-B07A38612DCC}"/>
                  </a:ext>
                </a:extLst>
              </p:cNvPr>
              <p:cNvSpPr/>
              <p:nvPr/>
            </p:nvSpPr>
            <p:spPr>
              <a:xfrm>
                <a:off x="221673" y="4327761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Account Setting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5" name="Graphic 24" descr="Single gear">
                <a:extLst>
                  <a:ext uri="{FF2B5EF4-FFF2-40B4-BE49-F238E27FC236}">
                    <a16:creationId xmlns:a16="http://schemas.microsoft.com/office/drawing/2014/main" id="{E5A66C31-D7EC-44C3-84AC-888889E36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568" y="4394313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639F2B1-A163-4504-AB49-051218563D24}"/>
                </a:ext>
              </a:extLst>
            </p:cNvPr>
            <p:cNvGrpSpPr/>
            <p:nvPr/>
          </p:nvGrpSpPr>
          <p:grpSpPr>
            <a:xfrm>
              <a:off x="-3754" y="2812756"/>
              <a:ext cx="1654167" cy="406397"/>
              <a:chOff x="26849" y="3606468"/>
              <a:chExt cx="1654167" cy="40639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A461FC-E793-4AB3-9799-4141F359101E}"/>
                  </a:ext>
                </a:extLst>
              </p:cNvPr>
              <p:cNvSpPr/>
              <p:nvPr/>
            </p:nvSpPr>
            <p:spPr>
              <a:xfrm>
                <a:off x="221671" y="3606468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Support Tickets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7" name="Graphic 26" descr="Label">
                <a:extLst>
                  <a:ext uri="{FF2B5EF4-FFF2-40B4-BE49-F238E27FC236}">
                    <a16:creationId xmlns:a16="http://schemas.microsoft.com/office/drawing/2014/main" id="{30BBC229-AA2C-477B-A927-9670F0CC0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849" y="3673020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727129E-AC16-4FF1-A457-40275B8E5F4D}"/>
                </a:ext>
              </a:extLst>
            </p:cNvPr>
            <p:cNvGrpSpPr/>
            <p:nvPr/>
          </p:nvGrpSpPr>
          <p:grpSpPr>
            <a:xfrm>
              <a:off x="10139" y="2163882"/>
              <a:ext cx="1670877" cy="406397"/>
              <a:chOff x="10139" y="2163882"/>
              <a:chExt cx="1670877" cy="40639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0D0594-48C7-4F34-B461-30E5368B2C06}"/>
                  </a:ext>
                </a:extLst>
              </p:cNvPr>
              <p:cNvSpPr/>
              <p:nvPr/>
            </p:nvSpPr>
            <p:spPr>
              <a:xfrm>
                <a:off x="221672" y="2163882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Customers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9" name="Graphic 28" descr="Users">
                <a:extLst>
                  <a:ext uri="{FF2B5EF4-FFF2-40B4-BE49-F238E27FC236}">
                    <a16:creationId xmlns:a16="http://schemas.microsoft.com/office/drawing/2014/main" id="{8BC7AE41-971F-4124-9D8D-BE72CCFA6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139" y="2230434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44D7AA-ADB3-4346-811D-BBF0A4600FC4}"/>
                </a:ext>
              </a:extLst>
            </p:cNvPr>
            <p:cNvGrpSpPr/>
            <p:nvPr/>
          </p:nvGrpSpPr>
          <p:grpSpPr>
            <a:xfrm>
              <a:off x="92138" y="4163027"/>
              <a:ext cx="1657204" cy="406397"/>
              <a:chOff x="27568" y="5049054"/>
              <a:chExt cx="1657204" cy="40639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05B218C-3F21-476E-BE94-0EFB3BD88510}"/>
                  </a:ext>
                </a:extLst>
              </p:cNvPr>
              <p:cNvSpPr/>
              <p:nvPr/>
            </p:nvSpPr>
            <p:spPr>
              <a:xfrm>
                <a:off x="225429" y="5049054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Log Out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33" name="Graphic 32" descr="Line arrow Slight curve">
                <a:extLst>
                  <a:ext uri="{FF2B5EF4-FFF2-40B4-BE49-F238E27FC236}">
                    <a16:creationId xmlns:a16="http://schemas.microsoft.com/office/drawing/2014/main" id="{BAA68F2C-40E9-4EDF-9977-8D963DE1E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>
                <a:off x="27568" y="5132998"/>
                <a:ext cx="292894" cy="292894"/>
              </a:xfrm>
              <a:prstGeom prst="rect">
                <a:avLst/>
              </a:prstGeom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DBAF5-C712-41AE-826C-3AACEE08E2E3}"/>
              </a:ext>
            </a:extLst>
          </p:cNvPr>
          <p:cNvSpPr/>
          <p:nvPr/>
        </p:nvSpPr>
        <p:spPr>
          <a:xfrm>
            <a:off x="10139" y="673399"/>
            <a:ext cx="1657808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31">
            <a:extLst>
              <a:ext uri="{FF2B5EF4-FFF2-40B4-BE49-F238E27FC236}">
                <a16:creationId xmlns:a16="http://schemas.microsoft.com/office/drawing/2014/main" id="{A742D4D8-5447-4A28-871E-A61BF733B440}"/>
              </a:ext>
            </a:extLst>
          </p:cNvPr>
          <p:cNvSpPr/>
          <p:nvPr/>
        </p:nvSpPr>
        <p:spPr>
          <a:xfrm>
            <a:off x="2121762" y="392463"/>
            <a:ext cx="3426283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View Report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DBE85C-AE5A-40E4-9982-2B33F5EFCB03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Image result for bar chart">
            <a:extLst>
              <a:ext uri="{FF2B5EF4-FFF2-40B4-BE49-F238E27FC236}">
                <a16:creationId xmlns:a16="http://schemas.microsoft.com/office/drawing/2014/main" id="{5D37E75E-2D96-44F0-B218-739F0006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159" y="1592677"/>
            <a:ext cx="4525661" cy="211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429F39-C93D-448E-A0C0-9B6580A05F55}"/>
              </a:ext>
            </a:extLst>
          </p:cNvPr>
          <p:cNvSpPr/>
          <p:nvPr/>
        </p:nvSpPr>
        <p:spPr>
          <a:xfrm>
            <a:off x="1277537" y="1194802"/>
            <a:ext cx="2987040" cy="55886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u="sng" dirty="0">
                <a:latin typeface="Montserrat Alternates" panose="00000500000000000000" pitchFamily="2" charset="0"/>
              </a:rPr>
              <a:t>Monthly Sales</a:t>
            </a:r>
            <a:endParaRPr lang="en-US" sz="1400" u="sng" dirty="0">
              <a:latin typeface="Montserrat Alternates" panose="00000500000000000000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599968-0B29-4F50-98A5-F227AE960B46}"/>
              </a:ext>
            </a:extLst>
          </p:cNvPr>
          <p:cNvGrpSpPr/>
          <p:nvPr/>
        </p:nvGrpSpPr>
        <p:grpSpPr>
          <a:xfrm>
            <a:off x="10940720" y="486269"/>
            <a:ext cx="902092" cy="402512"/>
            <a:chOff x="5864701" y="1467223"/>
            <a:chExt cx="848127" cy="25352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19FB489-65DB-44B5-98FC-46B05D6FA37E}"/>
                </a:ext>
              </a:extLst>
            </p:cNvPr>
            <p:cNvSpPr/>
            <p:nvPr/>
          </p:nvSpPr>
          <p:spPr>
            <a:xfrm>
              <a:off x="5864701" y="1467223"/>
              <a:ext cx="848127" cy="25352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600" dirty="0">
                  <a:solidFill>
                    <a:schemeClr val="accent3">
                      <a:lumMod val="75000"/>
                    </a:schemeClr>
                  </a:solidFill>
                  <a:latin typeface="Montserrat Alternates" panose="00000500000000000000" pitchFamily="2" charset="0"/>
                </a:rPr>
                <a:t>2018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7652D4F4-CAF7-4979-B515-348E41A7BC09}"/>
                </a:ext>
              </a:extLst>
            </p:cNvPr>
            <p:cNvSpPr/>
            <p:nvPr/>
          </p:nvSpPr>
          <p:spPr>
            <a:xfrm rot="10800000">
              <a:off x="6495025" y="1546756"/>
              <a:ext cx="159376" cy="103357"/>
            </a:xfrm>
            <a:prstGeom prst="triangle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0A5705F-7A31-4C38-AE78-3C1EA486E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7824311"/>
              </p:ext>
            </p:extLst>
          </p:nvPr>
        </p:nvGraphicFramePr>
        <p:xfrm>
          <a:off x="7014148" y="1170817"/>
          <a:ext cx="4515743" cy="258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AB57059F-AEB7-45E0-8458-B08480F62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239742"/>
              </p:ext>
            </p:extLst>
          </p:nvPr>
        </p:nvGraphicFramePr>
        <p:xfrm>
          <a:off x="1961947" y="3983942"/>
          <a:ext cx="5152817" cy="2688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1773F07-6806-4D4C-8B9B-B6A925AC9BA3}"/>
              </a:ext>
            </a:extLst>
          </p:cNvPr>
          <p:cNvSpPr/>
          <p:nvPr/>
        </p:nvSpPr>
        <p:spPr>
          <a:xfrm>
            <a:off x="7151394" y="3945974"/>
            <a:ext cx="2987040" cy="55886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u="sng" dirty="0">
                <a:latin typeface="Montserrat Alternates" panose="00000500000000000000" pitchFamily="2" charset="0"/>
              </a:rPr>
              <a:t>Total Profit for the Year</a:t>
            </a:r>
            <a:endParaRPr lang="en-US" sz="1400" u="sng" dirty="0">
              <a:latin typeface="Montserrat Alternates" panose="000005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6A7E42D-BC10-415A-BAEC-0E5FCC02ABFA}"/>
              </a:ext>
            </a:extLst>
          </p:cNvPr>
          <p:cNvSpPr/>
          <p:nvPr/>
        </p:nvSpPr>
        <p:spPr>
          <a:xfrm>
            <a:off x="7826210" y="4996657"/>
            <a:ext cx="3716203" cy="55886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4000" dirty="0">
                <a:latin typeface="Montserrat Alternates" panose="00000500000000000000" pitchFamily="2" charset="0"/>
              </a:rPr>
              <a:t>$999,999,999</a:t>
            </a:r>
            <a:endParaRPr lang="en-US" sz="4000" dirty="0"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16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Friend A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6C1EE9-E3F6-4FCC-866A-50478794BDAA}"/>
              </a:ext>
            </a:extLst>
          </p:cNvPr>
          <p:cNvGrpSpPr/>
          <p:nvPr/>
        </p:nvGrpSpPr>
        <p:grpSpPr>
          <a:xfrm>
            <a:off x="-3754" y="406396"/>
            <a:ext cx="1753096" cy="6451601"/>
            <a:chOff x="-3754" y="406396"/>
            <a:chExt cx="1753096" cy="645160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90D843-4153-483A-9ADB-9D85E526FB86}"/>
                </a:ext>
              </a:extLst>
            </p:cNvPr>
            <p:cNvSpPr/>
            <p:nvPr/>
          </p:nvSpPr>
          <p:spPr>
            <a:xfrm>
              <a:off x="0" y="406396"/>
              <a:ext cx="1681018" cy="6451601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3D9206-7CD7-4C61-B54C-5DBA73245CE3}"/>
                </a:ext>
              </a:extLst>
            </p:cNvPr>
            <p:cNvGrpSpPr/>
            <p:nvPr/>
          </p:nvGrpSpPr>
          <p:grpSpPr>
            <a:xfrm>
              <a:off x="27706" y="721296"/>
              <a:ext cx="1653312" cy="406397"/>
              <a:chOff x="27706" y="721296"/>
              <a:chExt cx="1653312" cy="4063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D276E7-DC06-440C-B11D-DB2FA16D2951}"/>
                  </a:ext>
                </a:extLst>
              </p:cNvPr>
              <p:cNvSpPr/>
              <p:nvPr/>
            </p:nvSpPr>
            <p:spPr>
              <a:xfrm>
                <a:off x="221673" y="721296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Report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18" name="Graphic 17" descr="Document">
                <a:extLst>
                  <a:ext uri="{FF2B5EF4-FFF2-40B4-BE49-F238E27FC236}">
                    <a16:creationId xmlns:a16="http://schemas.microsoft.com/office/drawing/2014/main" id="{9791A4CF-0C5E-4DCA-95BF-AC7F037A4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6" y="796466"/>
                <a:ext cx="257761" cy="257761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45408C0-EB8C-495D-BA75-7568D02418CA}"/>
                </a:ext>
              </a:extLst>
            </p:cNvPr>
            <p:cNvGrpSpPr/>
            <p:nvPr/>
          </p:nvGrpSpPr>
          <p:grpSpPr>
            <a:xfrm>
              <a:off x="10139" y="1442589"/>
              <a:ext cx="1670878" cy="406397"/>
              <a:chOff x="10139" y="1442589"/>
              <a:chExt cx="1670878" cy="40639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F5BE6A-F5E3-4566-AD65-A4659414BB11}"/>
                  </a:ext>
                </a:extLst>
              </p:cNvPr>
              <p:cNvSpPr/>
              <p:nvPr/>
            </p:nvSpPr>
            <p:spPr>
              <a:xfrm>
                <a:off x="221673" y="1442589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rgbClr val="3785F3"/>
                    </a:solidFill>
                    <a:latin typeface="Montserrat Alternates" panose="00000500000000000000" pitchFamily="2" charset="0"/>
                  </a:rPr>
                  <a:t>View Inventory</a:t>
                </a:r>
                <a:endParaRPr lang="en-US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0" name="Graphic 19" descr="Smart Phone">
                <a:extLst>
                  <a:ext uri="{FF2B5EF4-FFF2-40B4-BE49-F238E27FC236}">
                    <a16:creationId xmlns:a16="http://schemas.microsoft.com/office/drawing/2014/main" id="{C193304B-52AC-46F5-BDBC-7B3D61307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9" y="1493627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04EDA7-1F36-4298-BF30-7C64076E5824}"/>
                </a:ext>
              </a:extLst>
            </p:cNvPr>
            <p:cNvGrpSpPr/>
            <p:nvPr/>
          </p:nvGrpSpPr>
          <p:grpSpPr>
            <a:xfrm>
              <a:off x="-3035" y="3495068"/>
              <a:ext cx="1653448" cy="406397"/>
              <a:chOff x="27568" y="4327761"/>
              <a:chExt cx="1653448" cy="40639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05BB5F-3E26-41EE-AB0E-B07A38612DCC}"/>
                  </a:ext>
                </a:extLst>
              </p:cNvPr>
              <p:cNvSpPr/>
              <p:nvPr/>
            </p:nvSpPr>
            <p:spPr>
              <a:xfrm>
                <a:off x="221673" y="4327761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Account Setting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5" name="Graphic 24" descr="Single gear">
                <a:extLst>
                  <a:ext uri="{FF2B5EF4-FFF2-40B4-BE49-F238E27FC236}">
                    <a16:creationId xmlns:a16="http://schemas.microsoft.com/office/drawing/2014/main" id="{E5A66C31-D7EC-44C3-84AC-888889E36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568" y="4394313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639F2B1-A163-4504-AB49-051218563D24}"/>
                </a:ext>
              </a:extLst>
            </p:cNvPr>
            <p:cNvGrpSpPr/>
            <p:nvPr/>
          </p:nvGrpSpPr>
          <p:grpSpPr>
            <a:xfrm>
              <a:off x="-3754" y="2812756"/>
              <a:ext cx="1654167" cy="406397"/>
              <a:chOff x="26849" y="3606468"/>
              <a:chExt cx="1654167" cy="40639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A461FC-E793-4AB3-9799-4141F359101E}"/>
                  </a:ext>
                </a:extLst>
              </p:cNvPr>
              <p:cNvSpPr/>
              <p:nvPr/>
            </p:nvSpPr>
            <p:spPr>
              <a:xfrm>
                <a:off x="221671" y="3606468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Support Tickets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7" name="Graphic 26" descr="Label">
                <a:extLst>
                  <a:ext uri="{FF2B5EF4-FFF2-40B4-BE49-F238E27FC236}">
                    <a16:creationId xmlns:a16="http://schemas.microsoft.com/office/drawing/2014/main" id="{30BBC229-AA2C-477B-A927-9670F0CC0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849" y="3673020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727129E-AC16-4FF1-A457-40275B8E5F4D}"/>
                </a:ext>
              </a:extLst>
            </p:cNvPr>
            <p:cNvGrpSpPr/>
            <p:nvPr/>
          </p:nvGrpSpPr>
          <p:grpSpPr>
            <a:xfrm>
              <a:off x="10139" y="2163882"/>
              <a:ext cx="1670877" cy="406397"/>
              <a:chOff x="10139" y="2163882"/>
              <a:chExt cx="1670877" cy="40639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0D0594-48C7-4F34-B461-30E5368B2C06}"/>
                  </a:ext>
                </a:extLst>
              </p:cNvPr>
              <p:cNvSpPr/>
              <p:nvPr/>
            </p:nvSpPr>
            <p:spPr>
              <a:xfrm>
                <a:off x="221672" y="2163882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Customers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9" name="Graphic 28" descr="Users">
                <a:extLst>
                  <a:ext uri="{FF2B5EF4-FFF2-40B4-BE49-F238E27FC236}">
                    <a16:creationId xmlns:a16="http://schemas.microsoft.com/office/drawing/2014/main" id="{8BC7AE41-971F-4124-9D8D-BE72CCFA6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139" y="2230434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44D7AA-ADB3-4346-811D-BBF0A4600FC4}"/>
                </a:ext>
              </a:extLst>
            </p:cNvPr>
            <p:cNvGrpSpPr/>
            <p:nvPr/>
          </p:nvGrpSpPr>
          <p:grpSpPr>
            <a:xfrm>
              <a:off x="92138" y="4163027"/>
              <a:ext cx="1657204" cy="406397"/>
              <a:chOff x="27568" y="5049054"/>
              <a:chExt cx="1657204" cy="40639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05B218C-3F21-476E-BE94-0EFB3BD88510}"/>
                  </a:ext>
                </a:extLst>
              </p:cNvPr>
              <p:cNvSpPr/>
              <p:nvPr/>
            </p:nvSpPr>
            <p:spPr>
              <a:xfrm>
                <a:off x="225429" y="5049054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Log Out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33" name="Graphic 32" descr="Line arrow Slight curve">
                <a:extLst>
                  <a:ext uri="{FF2B5EF4-FFF2-40B4-BE49-F238E27FC236}">
                    <a16:creationId xmlns:a16="http://schemas.microsoft.com/office/drawing/2014/main" id="{BAA68F2C-40E9-4EDF-9977-8D963DE1E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>
                <a:off x="27568" y="5132998"/>
                <a:ext cx="292894" cy="292894"/>
              </a:xfrm>
              <a:prstGeom prst="rect">
                <a:avLst/>
              </a:prstGeom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DBAF5-C712-41AE-826C-3AACEE08E2E3}"/>
              </a:ext>
            </a:extLst>
          </p:cNvPr>
          <p:cNvSpPr/>
          <p:nvPr/>
        </p:nvSpPr>
        <p:spPr>
          <a:xfrm>
            <a:off x="0" y="1435675"/>
            <a:ext cx="1681016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31">
            <a:extLst>
              <a:ext uri="{FF2B5EF4-FFF2-40B4-BE49-F238E27FC236}">
                <a16:creationId xmlns:a16="http://schemas.microsoft.com/office/drawing/2014/main" id="{A742D4D8-5447-4A28-871E-A61BF733B440}"/>
              </a:ext>
            </a:extLst>
          </p:cNvPr>
          <p:cNvSpPr/>
          <p:nvPr/>
        </p:nvSpPr>
        <p:spPr>
          <a:xfrm>
            <a:off x="2121762" y="392463"/>
            <a:ext cx="3426283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View Inventory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DBE85C-AE5A-40E4-9982-2B33F5EFCB03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2AEF5A-4EF2-47CC-9467-53FAAD05B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073260"/>
              </p:ext>
            </p:extLst>
          </p:nvPr>
        </p:nvGraphicFramePr>
        <p:xfrm>
          <a:off x="1841481" y="1594698"/>
          <a:ext cx="10258381" cy="508868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37230">
                  <a:extLst>
                    <a:ext uri="{9D8B030D-6E8A-4147-A177-3AD203B41FA5}">
                      <a16:colId xmlns:a16="http://schemas.microsoft.com/office/drawing/2014/main" val="871870192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1853404411"/>
                    </a:ext>
                  </a:extLst>
                </a:gridCol>
                <a:gridCol w="1479499">
                  <a:extLst>
                    <a:ext uri="{9D8B030D-6E8A-4147-A177-3AD203B41FA5}">
                      <a16:colId xmlns:a16="http://schemas.microsoft.com/office/drawing/2014/main" val="1443832530"/>
                    </a:ext>
                  </a:extLst>
                </a:gridCol>
                <a:gridCol w="1465483">
                  <a:extLst>
                    <a:ext uri="{9D8B030D-6E8A-4147-A177-3AD203B41FA5}">
                      <a16:colId xmlns:a16="http://schemas.microsoft.com/office/drawing/2014/main" val="2335157118"/>
                    </a:ext>
                  </a:extLst>
                </a:gridCol>
                <a:gridCol w="1465483">
                  <a:extLst>
                    <a:ext uri="{9D8B030D-6E8A-4147-A177-3AD203B41FA5}">
                      <a16:colId xmlns:a16="http://schemas.microsoft.com/office/drawing/2014/main" val="1274940694"/>
                    </a:ext>
                  </a:extLst>
                </a:gridCol>
                <a:gridCol w="1465483">
                  <a:extLst>
                    <a:ext uri="{9D8B030D-6E8A-4147-A177-3AD203B41FA5}">
                      <a16:colId xmlns:a16="http://schemas.microsoft.com/office/drawing/2014/main" val="3472163714"/>
                    </a:ext>
                  </a:extLst>
                </a:gridCol>
                <a:gridCol w="1465483">
                  <a:extLst>
                    <a:ext uri="{9D8B030D-6E8A-4147-A177-3AD203B41FA5}">
                      <a16:colId xmlns:a16="http://schemas.microsoft.com/office/drawing/2014/main" val="963431867"/>
                    </a:ext>
                  </a:extLst>
                </a:gridCol>
              </a:tblGrid>
              <a:tr h="415502"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Product ID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Product Name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Cost Price ($)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Retail Price ($)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Stock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084252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1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A1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88024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2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A2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061174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3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B3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86010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4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B4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154870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5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C5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25922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6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C6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741579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7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D7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54719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8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E8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77758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9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F9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00540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10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Toaster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883017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11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Earbuds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88018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72A362-44B5-4E56-9268-CA4EAE625779}"/>
              </a:ext>
            </a:extLst>
          </p:cNvPr>
          <p:cNvSpPr/>
          <p:nvPr/>
        </p:nvSpPr>
        <p:spPr>
          <a:xfrm>
            <a:off x="8759293" y="2172355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DF0CA87-867A-4BA4-8406-9CF9B1CF3BED}"/>
              </a:ext>
            </a:extLst>
          </p:cNvPr>
          <p:cNvSpPr/>
          <p:nvPr/>
        </p:nvSpPr>
        <p:spPr>
          <a:xfrm>
            <a:off x="10216080" y="2172355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22118D-3F01-4AB8-A15B-D2997B0331CC}"/>
              </a:ext>
            </a:extLst>
          </p:cNvPr>
          <p:cNvSpPr/>
          <p:nvPr/>
        </p:nvSpPr>
        <p:spPr>
          <a:xfrm>
            <a:off x="8759292" y="2578752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D4B9C40-860B-4D14-B930-469BBBB69DA5}"/>
              </a:ext>
            </a:extLst>
          </p:cNvPr>
          <p:cNvSpPr/>
          <p:nvPr/>
        </p:nvSpPr>
        <p:spPr>
          <a:xfrm>
            <a:off x="8760805" y="3006672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CA86AE8-546D-495D-88A4-DCCF7D8CE95D}"/>
              </a:ext>
            </a:extLst>
          </p:cNvPr>
          <p:cNvSpPr/>
          <p:nvPr/>
        </p:nvSpPr>
        <p:spPr>
          <a:xfrm>
            <a:off x="8759291" y="3410741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7499649-8175-475C-8655-2083A1D1EBBA}"/>
              </a:ext>
            </a:extLst>
          </p:cNvPr>
          <p:cNvSpPr/>
          <p:nvPr/>
        </p:nvSpPr>
        <p:spPr>
          <a:xfrm>
            <a:off x="8769682" y="3838661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37F449A-A737-4FEB-99BA-4AAF775198C7}"/>
              </a:ext>
            </a:extLst>
          </p:cNvPr>
          <p:cNvSpPr/>
          <p:nvPr/>
        </p:nvSpPr>
        <p:spPr>
          <a:xfrm>
            <a:off x="8769682" y="4266581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2A7C539-236B-489A-AC6F-58AAA6091444}"/>
              </a:ext>
            </a:extLst>
          </p:cNvPr>
          <p:cNvSpPr/>
          <p:nvPr/>
        </p:nvSpPr>
        <p:spPr>
          <a:xfrm>
            <a:off x="8759290" y="4677892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02E4248-496D-46BD-9EB6-F0ADCCAD5B62}"/>
              </a:ext>
            </a:extLst>
          </p:cNvPr>
          <p:cNvSpPr/>
          <p:nvPr/>
        </p:nvSpPr>
        <p:spPr>
          <a:xfrm>
            <a:off x="8759289" y="5098570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B4788B2-2B7E-454B-BE5B-CDFA80CD96DC}"/>
              </a:ext>
            </a:extLst>
          </p:cNvPr>
          <p:cNvSpPr/>
          <p:nvPr/>
        </p:nvSpPr>
        <p:spPr>
          <a:xfrm>
            <a:off x="8759288" y="5501617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C1BB2EC-F45D-43BD-AD47-489C79425964}"/>
              </a:ext>
            </a:extLst>
          </p:cNvPr>
          <p:cNvSpPr/>
          <p:nvPr/>
        </p:nvSpPr>
        <p:spPr>
          <a:xfrm>
            <a:off x="8759287" y="5915256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A7A0BF2-9E7B-46BE-941C-C60E3B9F3991}"/>
              </a:ext>
            </a:extLst>
          </p:cNvPr>
          <p:cNvSpPr/>
          <p:nvPr/>
        </p:nvSpPr>
        <p:spPr>
          <a:xfrm>
            <a:off x="8759287" y="6325342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E872DFE-4CD3-4DA3-B1EE-BCB40F52EE44}"/>
              </a:ext>
            </a:extLst>
          </p:cNvPr>
          <p:cNvSpPr/>
          <p:nvPr/>
        </p:nvSpPr>
        <p:spPr>
          <a:xfrm>
            <a:off x="10216080" y="2592953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B43994-ED10-41B4-972D-23B8D3356934}"/>
              </a:ext>
            </a:extLst>
          </p:cNvPr>
          <p:cNvSpPr/>
          <p:nvPr/>
        </p:nvSpPr>
        <p:spPr>
          <a:xfrm>
            <a:off x="10230506" y="3013551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32ABFCB-0AB4-4AF5-B8ED-6B2732DBCA3D}"/>
              </a:ext>
            </a:extLst>
          </p:cNvPr>
          <p:cNvSpPr/>
          <p:nvPr/>
        </p:nvSpPr>
        <p:spPr>
          <a:xfrm>
            <a:off x="10216080" y="3410741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50B5D7A-C7F7-48A2-992D-0466B8574ACE}"/>
              </a:ext>
            </a:extLst>
          </p:cNvPr>
          <p:cNvSpPr/>
          <p:nvPr/>
        </p:nvSpPr>
        <p:spPr>
          <a:xfrm>
            <a:off x="10230506" y="3845540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454F174-F419-4C94-9CD8-6CCAB30BE328}"/>
              </a:ext>
            </a:extLst>
          </p:cNvPr>
          <p:cNvSpPr/>
          <p:nvPr/>
        </p:nvSpPr>
        <p:spPr>
          <a:xfrm>
            <a:off x="10214328" y="4243363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0B22F2-2A53-4753-8D7B-83530C7A8518}"/>
              </a:ext>
            </a:extLst>
          </p:cNvPr>
          <p:cNvSpPr/>
          <p:nvPr/>
        </p:nvSpPr>
        <p:spPr>
          <a:xfrm>
            <a:off x="10230506" y="4663328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31F25EA-6067-4DA6-B44E-3C81B896F06C}"/>
              </a:ext>
            </a:extLst>
          </p:cNvPr>
          <p:cNvSpPr/>
          <p:nvPr/>
        </p:nvSpPr>
        <p:spPr>
          <a:xfrm>
            <a:off x="10230506" y="5073567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BFD2279-73EC-4747-A41C-CCCFF114EAC8}"/>
              </a:ext>
            </a:extLst>
          </p:cNvPr>
          <p:cNvSpPr/>
          <p:nvPr/>
        </p:nvSpPr>
        <p:spPr>
          <a:xfrm>
            <a:off x="10230506" y="5463371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E5C8C17-BFAD-452A-A768-69E2EBD5E1F6}"/>
              </a:ext>
            </a:extLst>
          </p:cNvPr>
          <p:cNvSpPr/>
          <p:nvPr/>
        </p:nvSpPr>
        <p:spPr>
          <a:xfrm>
            <a:off x="10230506" y="5930197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810367-D5EF-45F0-B86E-1FD652A1F377}"/>
              </a:ext>
            </a:extLst>
          </p:cNvPr>
          <p:cNvSpPr/>
          <p:nvPr/>
        </p:nvSpPr>
        <p:spPr>
          <a:xfrm>
            <a:off x="10225758" y="6335825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102F7DC-0BAF-447C-9675-3959B9E65E40}"/>
              </a:ext>
            </a:extLst>
          </p:cNvPr>
          <p:cNvSpPr/>
          <p:nvPr/>
        </p:nvSpPr>
        <p:spPr>
          <a:xfrm>
            <a:off x="9817140" y="1076830"/>
            <a:ext cx="2089393" cy="406397"/>
          </a:xfrm>
          <a:prstGeom prst="roundRect">
            <a:avLst/>
          </a:prstGeom>
          <a:solidFill>
            <a:srgbClr val="E93C0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>
                <a:latin typeface="Montserrat Alternates" panose="00000500000000000000" pitchFamily="2" charset="0"/>
              </a:rPr>
              <a:t>+ </a:t>
            </a:r>
            <a:r>
              <a:rPr lang="en-SG" sz="1400" dirty="0">
                <a:latin typeface="Montserrat Alternates" panose="00000500000000000000" pitchFamily="2" charset="0"/>
              </a:rPr>
              <a:t>Add New Product</a:t>
            </a:r>
            <a:endParaRPr lang="en-US" sz="1400" dirty="0">
              <a:latin typeface="Montserrat Alternates" panose="00000500000000000000" pitchFamily="2" charset="0"/>
            </a:endParaRPr>
          </a:p>
        </p:txBody>
      </p:sp>
      <p:sp>
        <p:nvSpPr>
          <p:cNvPr id="61" name="Rectangle 31">
            <a:extLst>
              <a:ext uri="{FF2B5EF4-FFF2-40B4-BE49-F238E27FC236}">
                <a16:creationId xmlns:a16="http://schemas.microsoft.com/office/drawing/2014/main" id="{2DC25810-ABAE-4D4C-985F-1046CEB8F856}"/>
              </a:ext>
            </a:extLst>
          </p:cNvPr>
          <p:cNvSpPr/>
          <p:nvPr/>
        </p:nvSpPr>
        <p:spPr>
          <a:xfrm>
            <a:off x="1749342" y="1061200"/>
            <a:ext cx="2901519" cy="60086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1400" dirty="0">
                <a:solidFill>
                  <a:schemeClr val="tx1"/>
                </a:solidFill>
                <a:latin typeface="Montserrat Alternates" panose="00000500000000000000" pitchFamily="2" charset="0"/>
              </a:rPr>
              <a:t>Total Products : 33</a:t>
            </a:r>
            <a:endParaRPr lang="en-US" sz="1400" dirty="0">
              <a:solidFill>
                <a:schemeClr val="tx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0D85F-4621-4CEC-8475-170C4EFACF9B}"/>
              </a:ext>
            </a:extLst>
          </p:cNvPr>
          <p:cNvSpPr/>
          <p:nvPr/>
        </p:nvSpPr>
        <p:spPr>
          <a:xfrm>
            <a:off x="7679184" y="2157858"/>
            <a:ext cx="577048" cy="2081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   </a:t>
            </a:r>
            <a:r>
              <a:rPr lang="en-SG" dirty="0">
                <a:solidFill>
                  <a:schemeClr val="tx1"/>
                </a:solidFill>
              </a:rPr>
              <a:t> |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8379C3-5B14-4D65-9B37-747C1EB005ED}"/>
              </a:ext>
            </a:extLst>
          </p:cNvPr>
          <p:cNvSpPr/>
          <p:nvPr/>
        </p:nvSpPr>
        <p:spPr>
          <a:xfrm>
            <a:off x="5812906" y="2159831"/>
            <a:ext cx="4665393" cy="173184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										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F5ED69-DF09-4EE8-A743-DFDF6E1D02FB}"/>
              </a:ext>
            </a:extLst>
          </p:cNvPr>
          <p:cNvSpPr/>
          <p:nvPr/>
        </p:nvSpPr>
        <p:spPr>
          <a:xfrm>
            <a:off x="2948991" y="1612992"/>
            <a:ext cx="2599054" cy="32739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Friend A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6C1EE9-E3F6-4FCC-866A-50478794BDAA}"/>
              </a:ext>
            </a:extLst>
          </p:cNvPr>
          <p:cNvGrpSpPr/>
          <p:nvPr/>
        </p:nvGrpSpPr>
        <p:grpSpPr>
          <a:xfrm>
            <a:off x="-3754" y="406396"/>
            <a:ext cx="1753096" cy="6451601"/>
            <a:chOff x="-3754" y="406396"/>
            <a:chExt cx="1753096" cy="645160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90D843-4153-483A-9ADB-9D85E526FB86}"/>
                </a:ext>
              </a:extLst>
            </p:cNvPr>
            <p:cNvSpPr/>
            <p:nvPr/>
          </p:nvSpPr>
          <p:spPr>
            <a:xfrm>
              <a:off x="0" y="406396"/>
              <a:ext cx="1681018" cy="6451601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 Alternates" panose="00000500000000000000" pitchFamily="2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3D9206-7CD7-4C61-B54C-5DBA73245CE3}"/>
                </a:ext>
              </a:extLst>
            </p:cNvPr>
            <p:cNvGrpSpPr/>
            <p:nvPr/>
          </p:nvGrpSpPr>
          <p:grpSpPr>
            <a:xfrm>
              <a:off x="27706" y="721296"/>
              <a:ext cx="1653312" cy="406397"/>
              <a:chOff x="27706" y="721296"/>
              <a:chExt cx="1653312" cy="4063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D276E7-DC06-440C-B11D-DB2FA16D2951}"/>
                  </a:ext>
                </a:extLst>
              </p:cNvPr>
              <p:cNvSpPr/>
              <p:nvPr/>
            </p:nvSpPr>
            <p:spPr>
              <a:xfrm>
                <a:off x="221673" y="721296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Report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18" name="Graphic 17" descr="Document">
                <a:extLst>
                  <a:ext uri="{FF2B5EF4-FFF2-40B4-BE49-F238E27FC236}">
                    <a16:creationId xmlns:a16="http://schemas.microsoft.com/office/drawing/2014/main" id="{9791A4CF-0C5E-4DCA-95BF-AC7F037A4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6" y="796466"/>
                <a:ext cx="257761" cy="257761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45408C0-EB8C-495D-BA75-7568D02418CA}"/>
                </a:ext>
              </a:extLst>
            </p:cNvPr>
            <p:cNvGrpSpPr/>
            <p:nvPr/>
          </p:nvGrpSpPr>
          <p:grpSpPr>
            <a:xfrm>
              <a:off x="10139" y="1442589"/>
              <a:ext cx="1670878" cy="406397"/>
              <a:chOff x="10139" y="1442589"/>
              <a:chExt cx="1670878" cy="40639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F5BE6A-F5E3-4566-AD65-A4659414BB11}"/>
                  </a:ext>
                </a:extLst>
              </p:cNvPr>
              <p:cNvSpPr/>
              <p:nvPr/>
            </p:nvSpPr>
            <p:spPr>
              <a:xfrm>
                <a:off x="221673" y="1442589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rgbClr val="3785F3"/>
                    </a:solidFill>
                    <a:latin typeface="Montserrat Alternates" panose="00000500000000000000" pitchFamily="2" charset="0"/>
                  </a:rPr>
                  <a:t>View Inventory</a:t>
                </a:r>
                <a:endParaRPr lang="en-US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0" name="Graphic 19" descr="Smart Phone">
                <a:extLst>
                  <a:ext uri="{FF2B5EF4-FFF2-40B4-BE49-F238E27FC236}">
                    <a16:creationId xmlns:a16="http://schemas.microsoft.com/office/drawing/2014/main" id="{C193304B-52AC-46F5-BDBC-7B3D61307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9" y="1493627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04EDA7-1F36-4298-BF30-7C64076E5824}"/>
                </a:ext>
              </a:extLst>
            </p:cNvPr>
            <p:cNvGrpSpPr/>
            <p:nvPr/>
          </p:nvGrpSpPr>
          <p:grpSpPr>
            <a:xfrm>
              <a:off x="-3035" y="3495068"/>
              <a:ext cx="1653448" cy="406397"/>
              <a:chOff x="27568" y="4327761"/>
              <a:chExt cx="1653448" cy="40639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05BB5F-3E26-41EE-AB0E-B07A38612DCC}"/>
                  </a:ext>
                </a:extLst>
              </p:cNvPr>
              <p:cNvSpPr/>
              <p:nvPr/>
            </p:nvSpPr>
            <p:spPr>
              <a:xfrm>
                <a:off x="221673" y="4327761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Account Setting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5" name="Graphic 24" descr="Single gear">
                <a:extLst>
                  <a:ext uri="{FF2B5EF4-FFF2-40B4-BE49-F238E27FC236}">
                    <a16:creationId xmlns:a16="http://schemas.microsoft.com/office/drawing/2014/main" id="{E5A66C31-D7EC-44C3-84AC-888889E36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568" y="4394313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639F2B1-A163-4504-AB49-051218563D24}"/>
                </a:ext>
              </a:extLst>
            </p:cNvPr>
            <p:cNvGrpSpPr/>
            <p:nvPr/>
          </p:nvGrpSpPr>
          <p:grpSpPr>
            <a:xfrm>
              <a:off x="-3754" y="2812756"/>
              <a:ext cx="1654167" cy="406397"/>
              <a:chOff x="26849" y="3606468"/>
              <a:chExt cx="1654167" cy="40639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A461FC-E793-4AB3-9799-4141F359101E}"/>
                  </a:ext>
                </a:extLst>
              </p:cNvPr>
              <p:cNvSpPr/>
              <p:nvPr/>
            </p:nvSpPr>
            <p:spPr>
              <a:xfrm>
                <a:off x="221671" y="3606468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Support Tickets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7" name="Graphic 26" descr="Label">
                <a:extLst>
                  <a:ext uri="{FF2B5EF4-FFF2-40B4-BE49-F238E27FC236}">
                    <a16:creationId xmlns:a16="http://schemas.microsoft.com/office/drawing/2014/main" id="{30BBC229-AA2C-477B-A927-9670F0CC0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849" y="3673020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727129E-AC16-4FF1-A457-40275B8E5F4D}"/>
                </a:ext>
              </a:extLst>
            </p:cNvPr>
            <p:cNvGrpSpPr/>
            <p:nvPr/>
          </p:nvGrpSpPr>
          <p:grpSpPr>
            <a:xfrm>
              <a:off x="10139" y="2163882"/>
              <a:ext cx="1670877" cy="406397"/>
              <a:chOff x="10139" y="2163882"/>
              <a:chExt cx="1670877" cy="40639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0D0594-48C7-4F34-B461-30E5368B2C06}"/>
                  </a:ext>
                </a:extLst>
              </p:cNvPr>
              <p:cNvSpPr/>
              <p:nvPr/>
            </p:nvSpPr>
            <p:spPr>
              <a:xfrm>
                <a:off x="221672" y="2163882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Customers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9" name="Graphic 28" descr="Users">
                <a:extLst>
                  <a:ext uri="{FF2B5EF4-FFF2-40B4-BE49-F238E27FC236}">
                    <a16:creationId xmlns:a16="http://schemas.microsoft.com/office/drawing/2014/main" id="{8BC7AE41-971F-4124-9D8D-BE72CCFA6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139" y="2230434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44D7AA-ADB3-4346-811D-BBF0A4600FC4}"/>
                </a:ext>
              </a:extLst>
            </p:cNvPr>
            <p:cNvGrpSpPr/>
            <p:nvPr/>
          </p:nvGrpSpPr>
          <p:grpSpPr>
            <a:xfrm>
              <a:off x="92138" y="4163027"/>
              <a:ext cx="1657204" cy="406397"/>
              <a:chOff x="27568" y="5049054"/>
              <a:chExt cx="1657204" cy="40639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05B218C-3F21-476E-BE94-0EFB3BD88510}"/>
                  </a:ext>
                </a:extLst>
              </p:cNvPr>
              <p:cNvSpPr/>
              <p:nvPr/>
            </p:nvSpPr>
            <p:spPr>
              <a:xfrm>
                <a:off x="225429" y="5049054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Log Out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33" name="Graphic 32" descr="Line arrow Slight curve">
                <a:extLst>
                  <a:ext uri="{FF2B5EF4-FFF2-40B4-BE49-F238E27FC236}">
                    <a16:creationId xmlns:a16="http://schemas.microsoft.com/office/drawing/2014/main" id="{BAA68F2C-40E9-4EDF-9977-8D963DE1E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>
                <a:off x="27568" y="5132998"/>
                <a:ext cx="292894" cy="292894"/>
              </a:xfrm>
              <a:prstGeom prst="rect">
                <a:avLst/>
              </a:prstGeom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DBAF5-C712-41AE-826C-3AACEE08E2E3}"/>
              </a:ext>
            </a:extLst>
          </p:cNvPr>
          <p:cNvSpPr/>
          <p:nvPr/>
        </p:nvSpPr>
        <p:spPr>
          <a:xfrm>
            <a:off x="0" y="1435675"/>
            <a:ext cx="1681016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ontserrat Alternates" panose="00000500000000000000" pitchFamily="2" charset="0"/>
            </a:endParaRPr>
          </a:p>
        </p:txBody>
      </p:sp>
      <p:sp>
        <p:nvSpPr>
          <p:cNvPr id="30" name="Rectangle 31">
            <a:extLst>
              <a:ext uri="{FF2B5EF4-FFF2-40B4-BE49-F238E27FC236}">
                <a16:creationId xmlns:a16="http://schemas.microsoft.com/office/drawing/2014/main" id="{A742D4D8-5447-4A28-871E-A61BF733B440}"/>
              </a:ext>
            </a:extLst>
          </p:cNvPr>
          <p:cNvSpPr/>
          <p:nvPr/>
        </p:nvSpPr>
        <p:spPr>
          <a:xfrm>
            <a:off x="2121762" y="392463"/>
            <a:ext cx="3426283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Update Product Details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DBE85C-AE5A-40E4-9982-2B33F5EFCB03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8BADCB5-E4BF-43EA-9658-1F48D79A192F}"/>
              </a:ext>
            </a:extLst>
          </p:cNvPr>
          <p:cNvSpPr/>
          <p:nvPr/>
        </p:nvSpPr>
        <p:spPr>
          <a:xfrm>
            <a:off x="1902689" y="1170274"/>
            <a:ext cx="917458" cy="305628"/>
          </a:xfrm>
          <a:prstGeom prst="roundRect">
            <a:avLst/>
          </a:prstGeom>
          <a:solidFill>
            <a:srgbClr val="16243F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Montserrat Alternates" panose="00000500000000000000" pitchFamily="2" charset="0"/>
              </a:rPr>
              <a:t>Back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pic>
        <p:nvPicPr>
          <p:cNvPr id="63" name="Picture 2" descr="Image result for iphone">
            <a:extLst>
              <a:ext uri="{FF2B5EF4-FFF2-40B4-BE49-F238E27FC236}">
                <a16:creationId xmlns:a16="http://schemas.microsoft.com/office/drawing/2014/main" id="{5DF5AACA-23A5-4A66-BE3E-B76B5D50D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97" y="1698640"/>
            <a:ext cx="1975493" cy="317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062AADA-93FE-43CB-9D11-FFB3EA7C3DD5}"/>
              </a:ext>
            </a:extLst>
          </p:cNvPr>
          <p:cNvSpPr/>
          <p:nvPr/>
        </p:nvSpPr>
        <p:spPr>
          <a:xfrm>
            <a:off x="2975125" y="4972569"/>
            <a:ext cx="2599054" cy="540464"/>
          </a:xfrm>
          <a:prstGeom prst="rect">
            <a:avLst/>
          </a:prstGeom>
          <a:solidFill>
            <a:srgbClr val="16243F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ID: 1</a:t>
            </a:r>
          </a:p>
          <a:p>
            <a:pPr algn="ctr"/>
            <a:r>
              <a:rPr lang="en-SG" b="1" dirty="0">
                <a:solidFill>
                  <a:schemeClr val="bg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A1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C1E1E7-CC4F-45D5-8D96-403D8EA45583}"/>
              </a:ext>
            </a:extLst>
          </p:cNvPr>
          <p:cNvSpPr/>
          <p:nvPr/>
        </p:nvSpPr>
        <p:spPr>
          <a:xfrm>
            <a:off x="5758767" y="4185295"/>
            <a:ext cx="4773673" cy="137177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SG" sz="14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Cost Price:</a:t>
            </a:r>
          </a:p>
          <a:p>
            <a:endParaRPr lang="en-SG" sz="14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r>
              <a:rPr lang="en-SG" sz="14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Retail Price:</a:t>
            </a:r>
          </a:p>
          <a:p>
            <a:endParaRPr lang="en-SG" sz="14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r>
              <a:rPr lang="en-SG" sz="14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Current Stock: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2F0F12-70CC-426A-A0A0-AD142C4F20DF}"/>
              </a:ext>
            </a:extLst>
          </p:cNvPr>
          <p:cNvSpPr/>
          <p:nvPr/>
        </p:nvSpPr>
        <p:spPr>
          <a:xfrm>
            <a:off x="5758768" y="1632538"/>
            <a:ext cx="4773673" cy="239378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endParaRPr lang="en-SG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Description of the products……</a:t>
            </a:r>
          </a:p>
          <a:p>
            <a:r>
              <a:rPr lang="en-SG" sz="1600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Warranty:</a:t>
            </a:r>
          </a:p>
          <a:p>
            <a:r>
              <a:rPr lang="en-SG" sz="1600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Specs:</a:t>
            </a:r>
          </a:p>
          <a:p>
            <a:r>
              <a:rPr lang="en-SG" sz="1600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2677CD-2FF7-42DD-89D0-4FFDE441391A}"/>
              </a:ext>
            </a:extLst>
          </p:cNvPr>
          <p:cNvSpPr/>
          <p:nvPr/>
        </p:nvSpPr>
        <p:spPr>
          <a:xfrm>
            <a:off x="8118042" y="4331980"/>
            <a:ext cx="970506" cy="234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Montserrat Alternates" panose="00000500000000000000" pitchFamily="2" charset="0"/>
              </a:rPr>
              <a:t>700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0773E6E-4FEC-4940-986C-856D2737D022}"/>
              </a:ext>
            </a:extLst>
          </p:cNvPr>
          <p:cNvSpPr/>
          <p:nvPr/>
        </p:nvSpPr>
        <p:spPr>
          <a:xfrm>
            <a:off x="8118042" y="4733320"/>
            <a:ext cx="970506" cy="2641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Montserrat Alternates" panose="00000500000000000000" pitchFamily="2" charset="0"/>
              </a:rPr>
              <a:t>1000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BA4318-F368-4307-88EA-9C6F444D4B4C}"/>
              </a:ext>
            </a:extLst>
          </p:cNvPr>
          <p:cNvSpPr/>
          <p:nvPr/>
        </p:nvSpPr>
        <p:spPr>
          <a:xfrm>
            <a:off x="8119106" y="5164219"/>
            <a:ext cx="969441" cy="2641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Montserrat Alternates" panose="00000500000000000000" pitchFamily="2" charset="0"/>
              </a:rPr>
              <a:t>100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5D1B96-E0C2-4B12-A02A-DFAB068E0CBF}"/>
              </a:ext>
            </a:extLst>
          </p:cNvPr>
          <p:cNvSpPr/>
          <p:nvPr/>
        </p:nvSpPr>
        <p:spPr>
          <a:xfrm>
            <a:off x="6837490" y="4333635"/>
            <a:ext cx="207093" cy="234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  <a:latin typeface="Montserrat Alternates" panose="00000500000000000000" pitchFamily="2" charset="0"/>
              </a:rPr>
              <a:t>$</a:t>
            </a:r>
            <a:endParaRPr lang="en-US" dirty="0">
              <a:solidFill>
                <a:schemeClr val="tx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CB2FDF3-645F-4FF2-9C8A-F43A2A0D156C}"/>
              </a:ext>
            </a:extLst>
          </p:cNvPr>
          <p:cNvSpPr/>
          <p:nvPr/>
        </p:nvSpPr>
        <p:spPr>
          <a:xfrm>
            <a:off x="6964375" y="4748002"/>
            <a:ext cx="207093" cy="234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  <a:latin typeface="Montserrat Alternates" panose="00000500000000000000" pitchFamily="2" charset="0"/>
              </a:rPr>
              <a:t>$</a:t>
            </a:r>
            <a:endParaRPr lang="en-US" dirty="0">
              <a:solidFill>
                <a:schemeClr val="tx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AD2087-5500-4FB7-A943-5069B37439E9}"/>
              </a:ext>
            </a:extLst>
          </p:cNvPr>
          <p:cNvSpPr/>
          <p:nvPr/>
        </p:nvSpPr>
        <p:spPr>
          <a:xfrm>
            <a:off x="9625795" y="1753174"/>
            <a:ext cx="723900" cy="281764"/>
          </a:xfrm>
          <a:prstGeom prst="round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latin typeface="Montserrat Alternates" panose="00000500000000000000" pitchFamily="2" charset="0"/>
              </a:rPr>
              <a:t>Edit</a:t>
            </a:r>
            <a:endParaRPr lang="en-US" sz="1600" dirty="0">
              <a:latin typeface="Montserrat Alternates" panose="00000500000000000000" pitchFamily="2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3F61907-73FB-4AFE-ADA0-793765F58A14}"/>
              </a:ext>
            </a:extLst>
          </p:cNvPr>
          <p:cNvSpPr/>
          <p:nvPr/>
        </p:nvSpPr>
        <p:spPr>
          <a:xfrm>
            <a:off x="6158209" y="6187736"/>
            <a:ext cx="1201379" cy="4350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latin typeface="Montserrat Alternates" panose="00000500000000000000" pitchFamily="2" charset="0"/>
              </a:rPr>
              <a:t>Save</a:t>
            </a:r>
            <a:endParaRPr lang="en-US" sz="2400" dirty="0">
              <a:latin typeface="Montserrat Alternates" panose="00000500000000000000" pitchFamily="2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AD1DD59-24D8-48A1-AC0D-89A2184D5FB7}"/>
              </a:ext>
            </a:extLst>
          </p:cNvPr>
          <p:cNvGrpSpPr/>
          <p:nvPr/>
        </p:nvGrpSpPr>
        <p:grpSpPr>
          <a:xfrm>
            <a:off x="4974134" y="3046023"/>
            <a:ext cx="2368149" cy="882801"/>
            <a:chOff x="5704182" y="3188761"/>
            <a:chExt cx="2368149" cy="747045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EFC6E5A-8DA0-4AA9-9BC1-FF5BB4368536}"/>
                </a:ext>
              </a:extLst>
            </p:cNvPr>
            <p:cNvSpPr/>
            <p:nvPr/>
          </p:nvSpPr>
          <p:spPr>
            <a:xfrm>
              <a:off x="5704182" y="3188761"/>
              <a:ext cx="2368149" cy="74704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Saved</a:t>
              </a:r>
            </a:p>
            <a:p>
              <a:pPr algn="ctr"/>
              <a:endParaRPr lang="en-SG" dirty="0">
                <a:latin typeface="Montserrat Alternates" panose="00000500000000000000" pitchFamily="2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1D7C844-69E6-43FD-B671-95BADE3C70D8}"/>
                </a:ext>
              </a:extLst>
            </p:cNvPr>
            <p:cNvSpPr/>
            <p:nvPr/>
          </p:nvSpPr>
          <p:spPr>
            <a:xfrm>
              <a:off x="6631883" y="3675805"/>
              <a:ext cx="512745" cy="214702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latin typeface="Montserrat Alternates" panose="00000500000000000000" pitchFamily="2" charset="0"/>
                </a:rPr>
                <a:t>Ok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44AC0F79-8C86-4854-BC35-E9B6F3C40D45}"/>
              </a:ext>
            </a:extLst>
          </p:cNvPr>
          <p:cNvSpPr/>
          <p:nvPr/>
        </p:nvSpPr>
        <p:spPr>
          <a:xfrm>
            <a:off x="5264533" y="1633253"/>
            <a:ext cx="2599054" cy="5404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u="sng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489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Friend A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6C1EE9-E3F6-4FCC-866A-50478794BDAA}"/>
              </a:ext>
            </a:extLst>
          </p:cNvPr>
          <p:cNvGrpSpPr/>
          <p:nvPr/>
        </p:nvGrpSpPr>
        <p:grpSpPr>
          <a:xfrm>
            <a:off x="-3754" y="406396"/>
            <a:ext cx="1753096" cy="6451601"/>
            <a:chOff x="-3754" y="406396"/>
            <a:chExt cx="1753096" cy="645160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90D843-4153-483A-9ADB-9D85E526FB86}"/>
                </a:ext>
              </a:extLst>
            </p:cNvPr>
            <p:cNvSpPr/>
            <p:nvPr/>
          </p:nvSpPr>
          <p:spPr>
            <a:xfrm>
              <a:off x="0" y="406396"/>
              <a:ext cx="1681018" cy="6451601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3D9206-7CD7-4C61-B54C-5DBA73245CE3}"/>
                </a:ext>
              </a:extLst>
            </p:cNvPr>
            <p:cNvGrpSpPr/>
            <p:nvPr/>
          </p:nvGrpSpPr>
          <p:grpSpPr>
            <a:xfrm>
              <a:off x="27706" y="721296"/>
              <a:ext cx="1653312" cy="406397"/>
              <a:chOff x="27706" y="721296"/>
              <a:chExt cx="1653312" cy="4063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D276E7-DC06-440C-B11D-DB2FA16D2951}"/>
                  </a:ext>
                </a:extLst>
              </p:cNvPr>
              <p:cNvSpPr/>
              <p:nvPr/>
            </p:nvSpPr>
            <p:spPr>
              <a:xfrm>
                <a:off x="221673" y="721296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Report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18" name="Graphic 17" descr="Document">
                <a:extLst>
                  <a:ext uri="{FF2B5EF4-FFF2-40B4-BE49-F238E27FC236}">
                    <a16:creationId xmlns:a16="http://schemas.microsoft.com/office/drawing/2014/main" id="{9791A4CF-0C5E-4DCA-95BF-AC7F037A4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6" y="796466"/>
                <a:ext cx="257761" cy="257761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45408C0-EB8C-495D-BA75-7568D02418CA}"/>
                </a:ext>
              </a:extLst>
            </p:cNvPr>
            <p:cNvGrpSpPr/>
            <p:nvPr/>
          </p:nvGrpSpPr>
          <p:grpSpPr>
            <a:xfrm>
              <a:off x="10139" y="1442589"/>
              <a:ext cx="1670878" cy="406397"/>
              <a:chOff x="10139" y="1442589"/>
              <a:chExt cx="1670878" cy="40639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F5BE6A-F5E3-4566-AD65-A4659414BB11}"/>
                  </a:ext>
                </a:extLst>
              </p:cNvPr>
              <p:cNvSpPr/>
              <p:nvPr/>
            </p:nvSpPr>
            <p:spPr>
              <a:xfrm>
                <a:off x="221673" y="1442589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rgbClr val="3785F3"/>
                    </a:solidFill>
                    <a:latin typeface="Montserrat Alternates" panose="00000500000000000000" pitchFamily="2" charset="0"/>
                  </a:rPr>
                  <a:t>View Inventory</a:t>
                </a:r>
                <a:endParaRPr lang="en-US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0" name="Graphic 19" descr="Smart Phone">
                <a:extLst>
                  <a:ext uri="{FF2B5EF4-FFF2-40B4-BE49-F238E27FC236}">
                    <a16:creationId xmlns:a16="http://schemas.microsoft.com/office/drawing/2014/main" id="{C193304B-52AC-46F5-BDBC-7B3D61307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9" y="1493627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04EDA7-1F36-4298-BF30-7C64076E5824}"/>
                </a:ext>
              </a:extLst>
            </p:cNvPr>
            <p:cNvGrpSpPr/>
            <p:nvPr/>
          </p:nvGrpSpPr>
          <p:grpSpPr>
            <a:xfrm>
              <a:off x="-3035" y="3495068"/>
              <a:ext cx="1653448" cy="406397"/>
              <a:chOff x="27568" y="4327761"/>
              <a:chExt cx="1653448" cy="40639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05BB5F-3E26-41EE-AB0E-B07A38612DCC}"/>
                  </a:ext>
                </a:extLst>
              </p:cNvPr>
              <p:cNvSpPr/>
              <p:nvPr/>
            </p:nvSpPr>
            <p:spPr>
              <a:xfrm>
                <a:off x="221673" y="4327761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Account Setting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5" name="Graphic 24" descr="Single gear">
                <a:extLst>
                  <a:ext uri="{FF2B5EF4-FFF2-40B4-BE49-F238E27FC236}">
                    <a16:creationId xmlns:a16="http://schemas.microsoft.com/office/drawing/2014/main" id="{E5A66C31-D7EC-44C3-84AC-888889E36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568" y="4394313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639F2B1-A163-4504-AB49-051218563D24}"/>
                </a:ext>
              </a:extLst>
            </p:cNvPr>
            <p:cNvGrpSpPr/>
            <p:nvPr/>
          </p:nvGrpSpPr>
          <p:grpSpPr>
            <a:xfrm>
              <a:off x="-3754" y="2812756"/>
              <a:ext cx="1654167" cy="406397"/>
              <a:chOff x="26849" y="3606468"/>
              <a:chExt cx="1654167" cy="40639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A461FC-E793-4AB3-9799-4141F359101E}"/>
                  </a:ext>
                </a:extLst>
              </p:cNvPr>
              <p:cNvSpPr/>
              <p:nvPr/>
            </p:nvSpPr>
            <p:spPr>
              <a:xfrm>
                <a:off x="221671" y="3606468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Support Tickets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7" name="Graphic 26" descr="Label">
                <a:extLst>
                  <a:ext uri="{FF2B5EF4-FFF2-40B4-BE49-F238E27FC236}">
                    <a16:creationId xmlns:a16="http://schemas.microsoft.com/office/drawing/2014/main" id="{30BBC229-AA2C-477B-A927-9670F0CC0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849" y="3673020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727129E-AC16-4FF1-A457-40275B8E5F4D}"/>
                </a:ext>
              </a:extLst>
            </p:cNvPr>
            <p:cNvGrpSpPr/>
            <p:nvPr/>
          </p:nvGrpSpPr>
          <p:grpSpPr>
            <a:xfrm>
              <a:off x="10139" y="2163882"/>
              <a:ext cx="1670877" cy="406397"/>
              <a:chOff x="10139" y="2163882"/>
              <a:chExt cx="1670877" cy="40639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0D0594-48C7-4F34-B461-30E5368B2C06}"/>
                  </a:ext>
                </a:extLst>
              </p:cNvPr>
              <p:cNvSpPr/>
              <p:nvPr/>
            </p:nvSpPr>
            <p:spPr>
              <a:xfrm>
                <a:off x="221672" y="2163882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Customers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9" name="Graphic 28" descr="Users">
                <a:extLst>
                  <a:ext uri="{FF2B5EF4-FFF2-40B4-BE49-F238E27FC236}">
                    <a16:creationId xmlns:a16="http://schemas.microsoft.com/office/drawing/2014/main" id="{8BC7AE41-971F-4124-9D8D-BE72CCFA6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139" y="2230434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44D7AA-ADB3-4346-811D-BBF0A4600FC4}"/>
                </a:ext>
              </a:extLst>
            </p:cNvPr>
            <p:cNvGrpSpPr/>
            <p:nvPr/>
          </p:nvGrpSpPr>
          <p:grpSpPr>
            <a:xfrm>
              <a:off x="92138" y="4163027"/>
              <a:ext cx="1657204" cy="406397"/>
              <a:chOff x="27568" y="5049054"/>
              <a:chExt cx="1657204" cy="40639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05B218C-3F21-476E-BE94-0EFB3BD88510}"/>
                  </a:ext>
                </a:extLst>
              </p:cNvPr>
              <p:cNvSpPr/>
              <p:nvPr/>
            </p:nvSpPr>
            <p:spPr>
              <a:xfrm>
                <a:off x="225429" y="5049054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Log Out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33" name="Graphic 32" descr="Line arrow Slight curve">
                <a:extLst>
                  <a:ext uri="{FF2B5EF4-FFF2-40B4-BE49-F238E27FC236}">
                    <a16:creationId xmlns:a16="http://schemas.microsoft.com/office/drawing/2014/main" id="{BAA68F2C-40E9-4EDF-9977-8D963DE1E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>
                <a:off x="27568" y="5132998"/>
                <a:ext cx="292894" cy="292894"/>
              </a:xfrm>
              <a:prstGeom prst="rect">
                <a:avLst/>
              </a:prstGeom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DBAF5-C712-41AE-826C-3AACEE08E2E3}"/>
              </a:ext>
            </a:extLst>
          </p:cNvPr>
          <p:cNvSpPr/>
          <p:nvPr/>
        </p:nvSpPr>
        <p:spPr>
          <a:xfrm>
            <a:off x="0" y="1435675"/>
            <a:ext cx="1681016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31">
            <a:extLst>
              <a:ext uri="{FF2B5EF4-FFF2-40B4-BE49-F238E27FC236}">
                <a16:creationId xmlns:a16="http://schemas.microsoft.com/office/drawing/2014/main" id="{A742D4D8-5447-4A28-871E-A61BF733B440}"/>
              </a:ext>
            </a:extLst>
          </p:cNvPr>
          <p:cNvSpPr/>
          <p:nvPr/>
        </p:nvSpPr>
        <p:spPr>
          <a:xfrm>
            <a:off x="2121762" y="392463"/>
            <a:ext cx="3426283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Add New Product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DBE85C-AE5A-40E4-9982-2B33F5EFCB03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8BADCB5-E4BF-43EA-9658-1F48D79A192F}"/>
              </a:ext>
            </a:extLst>
          </p:cNvPr>
          <p:cNvSpPr/>
          <p:nvPr/>
        </p:nvSpPr>
        <p:spPr>
          <a:xfrm>
            <a:off x="1902689" y="1170274"/>
            <a:ext cx="917458" cy="305628"/>
          </a:xfrm>
          <a:prstGeom prst="roundRect">
            <a:avLst/>
          </a:prstGeom>
          <a:solidFill>
            <a:srgbClr val="16243F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Back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9E1388-3AEA-44E7-83BB-2D05D8A0C210}"/>
              </a:ext>
            </a:extLst>
          </p:cNvPr>
          <p:cNvSpPr/>
          <p:nvPr/>
        </p:nvSpPr>
        <p:spPr>
          <a:xfrm>
            <a:off x="2948991" y="1612992"/>
            <a:ext cx="2599054" cy="32739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FF06A7-DEFB-4859-88B1-2EB667BEA12F}"/>
              </a:ext>
            </a:extLst>
          </p:cNvPr>
          <p:cNvSpPr/>
          <p:nvPr/>
        </p:nvSpPr>
        <p:spPr>
          <a:xfrm>
            <a:off x="2948991" y="5450849"/>
            <a:ext cx="2599054" cy="3180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Product Name:</a:t>
            </a:r>
          </a:p>
          <a:p>
            <a:pPr algn="ctr"/>
            <a:endParaRPr lang="en-SG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pPr algn="ctr"/>
            <a:endParaRPr lang="en-SG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pPr algn="ctr"/>
            <a:endParaRPr lang="en-SG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7A60AF-30C7-4EE5-8F70-157665A6A4EE}"/>
              </a:ext>
            </a:extLst>
          </p:cNvPr>
          <p:cNvSpPr/>
          <p:nvPr/>
        </p:nvSpPr>
        <p:spPr>
          <a:xfrm>
            <a:off x="5758767" y="4185295"/>
            <a:ext cx="4773673" cy="137177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SG" sz="14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Cost Price:</a:t>
            </a:r>
          </a:p>
          <a:p>
            <a:endParaRPr lang="en-SG" sz="14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r>
              <a:rPr lang="en-SG" sz="14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Retail Price:</a:t>
            </a:r>
          </a:p>
          <a:p>
            <a:endParaRPr lang="en-SG" sz="14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r>
              <a:rPr lang="en-SG" sz="14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Current Stock: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E25679-14FC-44B8-96F2-DA1BD3348AFF}"/>
              </a:ext>
            </a:extLst>
          </p:cNvPr>
          <p:cNvSpPr/>
          <p:nvPr/>
        </p:nvSpPr>
        <p:spPr>
          <a:xfrm>
            <a:off x="5731205" y="1601380"/>
            <a:ext cx="4773673" cy="241401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SG" b="1" u="sng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Description:</a:t>
            </a:r>
          </a:p>
          <a:p>
            <a:endParaRPr lang="en-SG" b="1" u="sng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endParaRPr lang="en-SG" b="1" u="sng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endParaRPr lang="en-SG" b="1" u="sng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endParaRPr lang="en-SG" b="1" u="sng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endParaRPr lang="en-SG" b="1" u="sng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endParaRPr lang="en-SG" b="1" u="sng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endParaRPr lang="en-SG" b="1" u="sng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endParaRPr lang="en-SG" b="1" u="sng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endParaRPr lang="en-SG" b="1" u="sng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endParaRPr lang="en-SG" b="1" u="sng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F21AFA-154E-4BA5-B83C-47846737EA81}"/>
              </a:ext>
            </a:extLst>
          </p:cNvPr>
          <p:cNvSpPr/>
          <p:nvPr/>
        </p:nvSpPr>
        <p:spPr>
          <a:xfrm>
            <a:off x="8118042" y="4331980"/>
            <a:ext cx="970506" cy="234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B850EE-1213-493A-BBE3-BC3AF76A06BA}"/>
              </a:ext>
            </a:extLst>
          </p:cNvPr>
          <p:cNvSpPr/>
          <p:nvPr/>
        </p:nvSpPr>
        <p:spPr>
          <a:xfrm>
            <a:off x="8118042" y="4733320"/>
            <a:ext cx="970506" cy="2641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C425C1-A3A9-4B48-B9B9-55EFBA9E3208}"/>
              </a:ext>
            </a:extLst>
          </p:cNvPr>
          <p:cNvSpPr/>
          <p:nvPr/>
        </p:nvSpPr>
        <p:spPr>
          <a:xfrm>
            <a:off x="8119106" y="5164219"/>
            <a:ext cx="969441" cy="2641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640E73-346A-4B33-9F6C-9BA0D247A728}"/>
              </a:ext>
            </a:extLst>
          </p:cNvPr>
          <p:cNvSpPr/>
          <p:nvPr/>
        </p:nvSpPr>
        <p:spPr>
          <a:xfrm>
            <a:off x="6837490" y="4333635"/>
            <a:ext cx="207093" cy="234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  <a:latin typeface="Montserrat Alternates" panose="00000500000000000000" pitchFamily="2" charset="0"/>
              </a:rPr>
              <a:t>$</a:t>
            </a:r>
            <a:endParaRPr lang="en-US" dirty="0">
              <a:solidFill>
                <a:schemeClr val="tx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47A128-0AD8-4C9F-A105-A41CB492B0E9}"/>
              </a:ext>
            </a:extLst>
          </p:cNvPr>
          <p:cNvSpPr/>
          <p:nvPr/>
        </p:nvSpPr>
        <p:spPr>
          <a:xfrm>
            <a:off x="6964375" y="4748002"/>
            <a:ext cx="207093" cy="234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  <a:latin typeface="Montserrat Alternates" panose="00000500000000000000" pitchFamily="2" charset="0"/>
              </a:rPr>
              <a:t>$</a:t>
            </a:r>
            <a:endParaRPr lang="en-US" dirty="0">
              <a:solidFill>
                <a:schemeClr val="tx1"/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6" name="Graphic 5" descr="Add">
            <a:extLst>
              <a:ext uri="{FF2B5EF4-FFF2-40B4-BE49-F238E27FC236}">
                <a16:creationId xmlns:a16="http://schemas.microsoft.com/office/drawing/2014/main" id="{7753E145-FF4F-4019-B385-444D6B5A0D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41128" y="2838678"/>
            <a:ext cx="667047" cy="667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77CFF8-E35C-4543-AA22-1F41467162B9}"/>
              </a:ext>
            </a:extLst>
          </p:cNvPr>
          <p:cNvSpPr/>
          <p:nvPr/>
        </p:nvSpPr>
        <p:spPr>
          <a:xfrm>
            <a:off x="5731205" y="1602191"/>
            <a:ext cx="4773673" cy="241239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EF4342-C6BD-4490-94DD-23DE6D9B5761}"/>
              </a:ext>
            </a:extLst>
          </p:cNvPr>
          <p:cNvSpPr/>
          <p:nvPr/>
        </p:nvSpPr>
        <p:spPr>
          <a:xfrm>
            <a:off x="8118041" y="4331980"/>
            <a:ext cx="969440" cy="23459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9D848F4-0255-411A-BE60-C89947D637D4}"/>
              </a:ext>
            </a:extLst>
          </p:cNvPr>
          <p:cNvSpPr/>
          <p:nvPr/>
        </p:nvSpPr>
        <p:spPr>
          <a:xfrm>
            <a:off x="8118041" y="4745679"/>
            <a:ext cx="969440" cy="25179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C8CE4C-3F44-4AB9-ACEC-30339BCC98AF}"/>
              </a:ext>
            </a:extLst>
          </p:cNvPr>
          <p:cNvSpPr/>
          <p:nvPr/>
        </p:nvSpPr>
        <p:spPr>
          <a:xfrm>
            <a:off x="8118041" y="5168176"/>
            <a:ext cx="969440" cy="2573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92EB7B5-6E21-463C-BAD0-DB5621AE5042}"/>
              </a:ext>
            </a:extLst>
          </p:cNvPr>
          <p:cNvSpPr/>
          <p:nvPr/>
        </p:nvSpPr>
        <p:spPr>
          <a:xfrm>
            <a:off x="2948992" y="5450849"/>
            <a:ext cx="2599053" cy="31806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E92682B-AD2E-4D74-B690-5CA577E84495}"/>
              </a:ext>
            </a:extLst>
          </p:cNvPr>
          <p:cNvSpPr/>
          <p:nvPr/>
        </p:nvSpPr>
        <p:spPr>
          <a:xfrm>
            <a:off x="5679250" y="6249473"/>
            <a:ext cx="2316480" cy="4350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latin typeface="Montserrat Alternates" panose="00000500000000000000" pitchFamily="2" charset="0"/>
              </a:rPr>
              <a:t>Add Product</a:t>
            </a:r>
            <a:endParaRPr lang="en-US" sz="2400" dirty="0"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6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Friend A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6C1EE9-E3F6-4FCC-866A-50478794BDAA}"/>
              </a:ext>
            </a:extLst>
          </p:cNvPr>
          <p:cNvGrpSpPr/>
          <p:nvPr/>
        </p:nvGrpSpPr>
        <p:grpSpPr>
          <a:xfrm>
            <a:off x="-3754" y="406396"/>
            <a:ext cx="1753096" cy="6451601"/>
            <a:chOff x="-3754" y="406396"/>
            <a:chExt cx="1753096" cy="645160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90D843-4153-483A-9ADB-9D85E526FB86}"/>
                </a:ext>
              </a:extLst>
            </p:cNvPr>
            <p:cNvSpPr/>
            <p:nvPr/>
          </p:nvSpPr>
          <p:spPr>
            <a:xfrm>
              <a:off x="0" y="406396"/>
              <a:ext cx="1681018" cy="6451601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3D9206-7CD7-4C61-B54C-5DBA73245CE3}"/>
                </a:ext>
              </a:extLst>
            </p:cNvPr>
            <p:cNvGrpSpPr/>
            <p:nvPr/>
          </p:nvGrpSpPr>
          <p:grpSpPr>
            <a:xfrm>
              <a:off x="27706" y="721296"/>
              <a:ext cx="1653312" cy="406397"/>
              <a:chOff x="27706" y="721296"/>
              <a:chExt cx="1653312" cy="4063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D276E7-DC06-440C-B11D-DB2FA16D2951}"/>
                  </a:ext>
                </a:extLst>
              </p:cNvPr>
              <p:cNvSpPr/>
              <p:nvPr/>
            </p:nvSpPr>
            <p:spPr>
              <a:xfrm>
                <a:off x="221673" y="721296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Report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18" name="Graphic 17" descr="Document">
                <a:extLst>
                  <a:ext uri="{FF2B5EF4-FFF2-40B4-BE49-F238E27FC236}">
                    <a16:creationId xmlns:a16="http://schemas.microsoft.com/office/drawing/2014/main" id="{9791A4CF-0C5E-4DCA-95BF-AC7F037A4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6" y="796466"/>
                <a:ext cx="257761" cy="257761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45408C0-EB8C-495D-BA75-7568D02418CA}"/>
                </a:ext>
              </a:extLst>
            </p:cNvPr>
            <p:cNvGrpSpPr/>
            <p:nvPr/>
          </p:nvGrpSpPr>
          <p:grpSpPr>
            <a:xfrm>
              <a:off x="10139" y="1442589"/>
              <a:ext cx="1670878" cy="406397"/>
              <a:chOff x="10139" y="1442589"/>
              <a:chExt cx="1670878" cy="40639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F5BE6A-F5E3-4566-AD65-A4659414BB11}"/>
                  </a:ext>
                </a:extLst>
              </p:cNvPr>
              <p:cNvSpPr/>
              <p:nvPr/>
            </p:nvSpPr>
            <p:spPr>
              <a:xfrm>
                <a:off x="221673" y="1442589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rgbClr val="3785F3"/>
                    </a:solidFill>
                    <a:latin typeface="Montserrat Alternates" panose="00000500000000000000" pitchFamily="2" charset="0"/>
                  </a:rPr>
                  <a:t>View Inventory</a:t>
                </a:r>
                <a:endParaRPr lang="en-US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0" name="Graphic 19" descr="Smart Phone">
                <a:extLst>
                  <a:ext uri="{FF2B5EF4-FFF2-40B4-BE49-F238E27FC236}">
                    <a16:creationId xmlns:a16="http://schemas.microsoft.com/office/drawing/2014/main" id="{C193304B-52AC-46F5-BDBC-7B3D61307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9" y="1493627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04EDA7-1F36-4298-BF30-7C64076E5824}"/>
                </a:ext>
              </a:extLst>
            </p:cNvPr>
            <p:cNvGrpSpPr/>
            <p:nvPr/>
          </p:nvGrpSpPr>
          <p:grpSpPr>
            <a:xfrm>
              <a:off x="-3035" y="3495068"/>
              <a:ext cx="1653448" cy="406397"/>
              <a:chOff x="27568" y="4327761"/>
              <a:chExt cx="1653448" cy="40639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05BB5F-3E26-41EE-AB0E-B07A38612DCC}"/>
                  </a:ext>
                </a:extLst>
              </p:cNvPr>
              <p:cNvSpPr/>
              <p:nvPr/>
            </p:nvSpPr>
            <p:spPr>
              <a:xfrm>
                <a:off x="221673" y="4327761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Account Setting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5" name="Graphic 24" descr="Single gear">
                <a:extLst>
                  <a:ext uri="{FF2B5EF4-FFF2-40B4-BE49-F238E27FC236}">
                    <a16:creationId xmlns:a16="http://schemas.microsoft.com/office/drawing/2014/main" id="{E5A66C31-D7EC-44C3-84AC-888889E36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568" y="4394313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639F2B1-A163-4504-AB49-051218563D24}"/>
                </a:ext>
              </a:extLst>
            </p:cNvPr>
            <p:cNvGrpSpPr/>
            <p:nvPr/>
          </p:nvGrpSpPr>
          <p:grpSpPr>
            <a:xfrm>
              <a:off x="-3754" y="2812756"/>
              <a:ext cx="1654167" cy="406397"/>
              <a:chOff x="26849" y="3606468"/>
              <a:chExt cx="1654167" cy="40639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A461FC-E793-4AB3-9799-4141F359101E}"/>
                  </a:ext>
                </a:extLst>
              </p:cNvPr>
              <p:cNvSpPr/>
              <p:nvPr/>
            </p:nvSpPr>
            <p:spPr>
              <a:xfrm>
                <a:off x="221671" y="3606468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Support Tickets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7" name="Graphic 26" descr="Label">
                <a:extLst>
                  <a:ext uri="{FF2B5EF4-FFF2-40B4-BE49-F238E27FC236}">
                    <a16:creationId xmlns:a16="http://schemas.microsoft.com/office/drawing/2014/main" id="{30BBC229-AA2C-477B-A927-9670F0CC0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849" y="3673020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727129E-AC16-4FF1-A457-40275B8E5F4D}"/>
                </a:ext>
              </a:extLst>
            </p:cNvPr>
            <p:cNvGrpSpPr/>
            <p:nvPr/>
          </p:nvGrpSpPr>
          <p:grpSpPr>
            <a:xfrm>
              <a:off x="10139" y="2163882"/>
              <a:ext cx="1670877" cy="406397"/>
              <a:chOff x="10139" y="2163882"/>
              <a:chExt cx="1670877" cy="40639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0D0594-48C7-4F34-B461-30E5368B2C06}"/>
                  </a:ext>
                </a:extLst>
              </p:cNvPr>
              <p:cNvSpPr/>
              <p:nvPr/>
            </p:nvSpPr>
            <p:spPr>
              <a:xfrm>
                <a:off x="221672" y="2163882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Customers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29" name="Graphic 28" descr="Users">
                <a:extLst>
                  <a:ext uri="{FF2B5EF4-FFF2-40B4-BE49-F238E27FC236}">
                    <a16:creationId xmlns:a16="http://schemas.microsoft.com/office/drawing/2014/main" id="{8BC7AE41-971F-4124-9D8D-BE72CCFA6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139" y="2230434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44D7AA-ADB3-4346-811D-BBF0A4600FC4}"/>
                </a:ext>
              </a:extLst>
            </p:cNvPr>
            <p:cNvGrpSpPr/>
            <p:nvPr/>
          </p:nvGrpSpPr>
          <p:grpSpPr>
            <a:xfrm>
              <a:off x="92138" y="4163027"/>
              <a:ext cx="1657204" cy="406397"/>
              <a:chOff x="27568" y="5049054"/>
              <a:chExt cx="1657204" cy="40639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05B218C-3F21-476E-BE94-0EFB3BD88510}"/>
                  </a:ext>
                </a:extLst>
              </p:cNvPr>
              <p:cNvSpPr/>
              <p:nvPr/>
            </p:nvSpPr>
            <p:spPr>
              <a:xfrm>
                <a:off x="225429" y="5049054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Log Out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33" name="Graphic 32" descr="Line arrow Slight curve">
                <a:extLst>
                  <a:ext uri="{FF2B5EF4-FFF2-40B4-BE49-F238E27FC236}">
                    <a16:creationId xmlns:a16="http://schemas.microsoft.com/office/drawing/2014/main" id="{BAA68F2C-40E9-4EDF-9977-8D963DE1E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>
                <a:off x="27568" y="5132998"/>
                <a:ext cx="292894" cy="292894"/>
              </a:xfrm>
              <a:prstGeom prst="rect">
                <a:avLst/>
              </a:prstGeom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DBAF5-C712-41AE-826C-3AACEE08E2E3}"/>
              </a:ext>
            </a:extLst>
          </p:cNvPr>
          <p:cNvSpPr/>
          <p:nvPr/>
        </p:nvSpPr>
        <p:spPr>
          <a:xfrm>
            <a:off x="0" y="1435675"/>
            <a:ext cx="1681016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31">
            <a:extLst>
              <a:ext uri="{FF2B5EF4-FFF2-40B4-BE49-F238E27FC236}">
                <a16:creationId xmlns:a16="http://schemas.microsoft.com/office/drawing/2014/main" id="{A742D4D8-5447-4A28-871E-A61BF733B440}"/>
              </a:ext>
            </a:extLst>
          </p:cNvPr>
          <p:cNvSpPr/>
          <p:nvPr/>
        </p:nvSpPr>
        <p:spPr>
          <a:xfrm>
            <a:off x="2121762" y="392463"/>
            <a:ext cx="3426283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View Inventory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DBE85C-AE5A-40E4-9982-2B33F5EFCB03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2AEF5A-4EF2-47CC-9467-53FAAD05BBC1}"/>
              </a:ext>
            </a:extLst>
          </p:cNvPr>
          <p:cNvGraphicFramePr>
            <a:graphicFrameLocks noGrp="1"/>
          </p:cNvGraphicFramePr>
          <p:nvPr/>
        </p:nvGraphicFramePr>
        <p:xfrm>
          <a:off x="1841481" y="1594698"/>
          <a:ext cx="10258381" cy="508868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37230">
                  <a:extLst>
                    <a:ext uri="{9D8B030D-6E8A-4147-A177-3AD203B41FA5}">
                      <a16:colId xmlns:a16="http://schemas.microsoft.com/office/drawing/2014/main" val="871870192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1853404411"/>
                    </a:ext>
                  </a:extLst>
                </a:gridCol>
                <a:gridCol w="1479499">
                  <a:extLst>
                    <a:ext uri="{9D8B030D-6E8A-4147-A177-3AD203B41FA5}">
                      <a16:colId xmlns:a16="http://schemas.microsoft.com/office/drawing/2014/main" val="1443832530"/>
                    </a:ext>
                  </a:extLst>
                </a:gridCol>
                <a:gridCol w="1465483">
                  <a:extLst>
                    <a:ext uri="{9D8B030D-6E8A-4147-A177-3AD203B41FA5}">
                      <a16:colId xmlns:a16="http://schemas.microsoft.com/office/drawing/2014/main" val="2335157118"/>
                    </a:ext>
                  </a:extLst>
                </a:gridCol>
                <a:gridCol w="1465483">
                  <a:extLst>
                    <a:ext uri="{9D8B030D-6E8A-4147-A177-3AD203B41FA5}">
                      <a16:colId xmlns:a16="http://schemas.microsoft.com/office/drawing/2014/main" val="1274940694"/>
                    </a:ext>
                  </a:extLst>
                </a:gridCol>
                <a:gridCol w="1465483">
                  <a:extLst>
                    <a:ext uri="{9D8B030D-6E8A-4147-A177-3AD203B41FA5}">
                      <a16:colId xmlns:a16="http://schemas.microsoft.com/office/drawing/2014/main" val="3472163714"/>
                    </a:ext>
                  </a:extLst>
                </a:gridCol>
                <a:gridCol w="1465483">
                  <a:extLst>
                    <a:ext uri="{9D8B030D-6E8A-4147-A177-3AD203B41FA5}">
                      <a16:colId xmlns:a16="http://schemas.microsoft.com/office/drawing/2014/main" val="963431867"/>
                    </a:ext>
                  </a:extLst>
                </a:gridCol>
              </a:tblGrid>
              <a:tr h="415502"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Product ID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Product Name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Cost Price ($)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Retail Price ($)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Stock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084252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1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A1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88024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2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A2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061174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3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B3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86010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4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B4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154870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5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C5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25922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6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C6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741579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7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D7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54719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8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E8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77758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9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F9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00540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10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Toaster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883017"/>
                  </a:ext>
                </a:extLst>
              </a:tr>
              <a:tr h="415502"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11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Montserrat Alternates" panose="00000500000000000000" pitchFamily="2" charset="0"/>
                        </a:rPr>
                        <a:t>Eclectic Earbuds</a:t>
                      </a:r>
                      <a:endParaRPr lang="en-US" sz="12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700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100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88018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72A362-44B5-4E56-9268-CA4EAE625779}"/>
              </a:ext>
            </a:extLst>
          </p:cNvPr>
          <p:cNvSpPr/>
          <p:nvPr/>
        </p:nvSpPr>
        <p:spPr>
          <a:xfrm>
            <a:off x="8759293" y="2172355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DF0CA87-867A-4BA4-8406-9CF9B1CF3BED}"/>
              </a:ext>
            </a:extLst>
          </p:cNvPr>
          <p:cNvSpPr/>
          <p:nvPr/>
        </p:nvSpPr>
        <p:spPr>
          <a:xfrm>
            <a:off x="10216080" y="2172355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22118D-3F01-4AB8-A15B-D2997B0331CC}"/>
              </a:ext>
            </a:extLst>
          </p:cNvPr>
          <p:cNvSpPr/>
          <p:nvPr/>
        </p:nvSpPr>
        <p:spPr>
          <a:xfrm>
            <a:off x="8759292" y="2578752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D4B9C40-860B-4D14-B930-469BBBB69DA5}"/>
              </a:ext>
            </a:extLst>
          </p:cNvPr>
          <p:cNvSpPr/>
          <p:nvPr/>
        </p:nvSpPr>
        <p:spPr>
          <a:xfrm>
            <a:off x="8760805" y="3006672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CA86AE8-546D-495D-88A4-DCCF7D8CE95D}"/>
              </a:ext>
            </a:extLst>
          </p:cNvPr>
          <p:cNvSpPr/>
          <p:nvPr/>
        </p:nvSpPr>
        <p:spPr>
          <a:xfrm>
            <a:off x="8759291" y="3410741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7499649-8175-475C-8655-2083A1D1EBBA}"/>
              </a:ext>
            </a:extLst>
          </p:cNvPr>
          <p:cNvSpPr/>
          <p:nvPr/>
        </p:nvSpPr>
        <p:spPr>
          <a:xfrm>
            <a:off x="8769682" y="3838661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37F449A-A737-4FEB-99BA-4AAF775198C7}"/>
              </a:ext>
            </a:extLst>
          </p:cNvPr>
          <p:cNvSpPr/>
          <p:nvPr/>
        </p:nvSpPr>
        <p:spPr>
          <a:xfrm>
            <a:off x="8769682" y="4266581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2A7C539-236B-489A-AC6F-58AAA6091444}"/>
              </a:ext>
            </a:extLst>
          </p:cNvPr>
          <p:cNvSpPr/>
          <p:nvPr/>
        </p:nvSpPr>
        <p:spPr>
          <a:xfrm>
            <a:off x="8759290" y="4677892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02E4248-496D-46BD-9EB6-F0ADCCAD5B62}"/>
              </a:ext>
            </a:extLst>
          </p:cNvPr>
          <p:cNvSpPr/>
          <p:nvPr/>
        </p:nvSpPr>
        <p:spPr>
          <a:xfrm>
            <a:off x="8759289" y="5098570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B4788B2-2B7E-454B-BE5B-CDFA80CD96DC}"/>
              </a:ext>
            </a:extLst>
          </p:cNvPr>
          <p:cNvSpPr/>
          <p:nvPr/>
        </p:nvSpPr>
        <p:spPr>
          <a:xfrm>
            <a:off x="8759288" y="5501617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C1BB2EC-F45D-43BD-AD47-489C79425964}"/>
              </a:ext>
            </a:extLst>
          </p:cNvPr>
          <p:cNvSpPr/>
          <p:nvPr/>
        </p:nvSpPr>
        <p:spPr>
          <a:xfrm>
            <a:off x="8759287" y="5915256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A7A0BF2-9E7B-46BE-941C-C60E3B9F3991}"/>
              </a:ext>
            </a:extLst>
          </p:cNvPr>
          <p:cNvSpPr/>
          <p:nvPr/>
        </p:nvSpPr>
        <p:spPr>
          <a:xfrm>
            <a:off x="8759287" y="6325342"/>
            <a:ext cx="1279869" cy="28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Stock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E872DFE-4CD3-4DA3-B1EE-BCB40F52EE44}"/>
              </a:ext>
            </a:extLst>
          </p:cNvPr>
          <p:cNvSpPr/>
          <p:nvPr/>
        </p:nvSpPr>
        <p:spPr>
          <a:xfrm>
            <a:off x="10216080" y="2592953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B43994-ED10-41B4-972D-23B8D3356934}"/>
              </a:ext>
            </a:extLst>
          </p:cNvPr>
          <p:cNvSpPr/>
          <p:nvPr/>
        </p:nvSpPr>
        <p:spPr>
          <a:xfrm>
            <a:off x="10230506" y="3013551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32ABFCB-0AB4-4AF5-B8ED-6B2732DBCA3D}"/>
              </a:ext>
            </a:extLst>
          </p:cNvPr>
          <p:cNvSpPr/>
          <p:nvPr/>
        </p:nvSpPr>
        <p:spPr>
          <a:xfrm>
            <a:off x="10216080" y="3410741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50B5D7A-C7F7-48A2-992D-0466B8574ACE}"/>
              </a:ext>
            </a:extLst>
          </p:cNvPr>
          <p:cNvSpPr/>
          <p:nvPr/>
        </p:nvSpPr>
        <p:spPr>
          <a:xfrm>
            <a:off x="10230506" y="3845540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454F174-F419-4C94-9CD8-6CCAB30BE328}"/>
              </a:ext>
            </a:extLst>
          </p:cNvPr>
          <p:cNvSpPr/>
          <p:nvPr/>
        </p:nvSpPr>
        <p:spPr>
          <a:xfrm>
            <a:off x="10214328" y="4243363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0B22F2-2A53-4753-8D7B-83530C7A8518}"/>
              </a:ext>
            </a:extLst>
          </p:cNvPr>
          <p:cNvSpPr/>
          <p:nvPr/>
        </p:nvSpPr>
        <p:spPr>
          <a:xfrm>
            <a:off x="10230506" y="4663328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31F25EA-6067-4DA6-B44E-3C81B896F06C}"/>
              </a:ext>
            </a:extLst>
          </p:cNvPr>
          <p:cNvSpPr/>
          <p:nvPr/>
        </p:nvSpPr>
        <p:spPr>
          <a:xfrm>
            <a:off x="10230506" y="5073567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BFD2279-73EC-4747-A41C-CCCFF114EAC8}"/>
              </a:ext>
            </a:extLst>
          </p:cNvPr>
          <p:cNvSpPr/>
          <p:nvPr/>
        </p:nvSpPr>
        <p:spPr>
          <a:xfrm>
            <a:off x="10230506" y="5463371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E5C8C17-BFAD-452A-A768-69E2EBD5E1F6}"/>
              </a:ext>
            </a:extLst>
          </p:cNvPr>
          <p:cNvSpPr/>
          <p:nvPr/>
        </p:nvSpPr>
        <p:spPr>
          <a:xfrm>
            <a:off x="10230506" y="5930197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810367-D5EF-45F0-B86E-1FD652A1F377}"/>
              </a:ext>
            </a:extLst>
          </p:cNvPr>
          <p:cNvSpPr/>
          <p:nvPr/>
        </p:nvSpPr>
        <p:spPr>
          <a:xfrm>
            <a:off x="10225758" y="6335825"/>
            <a:ext cx="1754248" cy="286355"/>
          </a:xfrm>
          <a:prstGeom prst="roundRect">
            <a:avLst/>
          </a:prstGeom>
          <a:solidFill>
            <a:srgbClr val="5A8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Update Details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102F7DC-0BAF-447C-9675-3959B9E65E40}"/>
              </a:ext>
            </a:extLst>
          </p:cNvPr>
          <p:cNvSpPr/>
          <p:nvPr/>
        </p:nvSpPr>
        <p:spPr>
          <a:xfrm>
            <a:off x="9817140" y="1076830"/>
            <a:ext cx="2089393" cy="406397"/>
          </a:xfrm>
          <a:prstGeom prst="roundRect">
            <a:avLst/>
          </a:prstGeom>
          <a:solidFill>
            <a:srgbClr val="E93C0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>
                <a:latin typeface="Montserrat Alternates" panose="00000500000000000000" pitchFamily="2" charset="0"/>
              </a:rPr>
              <a:t>+ </a:t>
            </a:r>
            <a:r>
              <a:rPr lang="en-SG" sz="1400" dirty="0">
                <a:latin typeface="Montserrat Alternates" panose="00000500000000000000" pitchFamily="2" charset="0"/>
              </a:rPr>
              <a:t>Add New Product</a:t>
            </a:r>
            <a:endParaRPr lang="en-US" sz="1400" dirty="0">
              <a:latin typeface="Montserrat Alternates" panose="00000500000000000000" pitchFamily="2" charset="0"/>
            </a:endParaRPr>
          </a:p>
        </p:txBody>
      </p:sp>
      <p:sp>
        <p:nvSpPr>
          <p:cNvPr id="61" name="Rectangle 31">
            <a:extLst>
              <a:ext uri="{FF2B5EF4-FFF2-40B4-BE49-F238E27FC236}">
                <a16:creationId xmlns:a16="http://schemas.microsoft.com/office/drawing/2014/main" id="{2DC25810-ABAE-4D4C-985F-1046CEB8F856}"/>
              </a:ext>
            </a:extLst>
          </p:cNvPr>
          <p:cNvSpPr/>
          <p:nvPr/>
        </p:nvSpPr>
        <p:spPr>
          <a:xfrm>
            <a:off x="1749342" y="1061200"/>
            <a:ext cx="2901519" cy="60086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1400" dirty="0">
                <a:solidFill>
                  <a:schemeClr val="tx1"/>
                </a:solidFill>
                <a:latin typeface="Montserrat Alternates" panose="00000500000000000000" pitchFamily="2" charset="0"/>
              </a:rPr>
              <a:t>Total Products : 33</a:t>
            </a:r>
            <a:endParaRPr lang="en-US" sz="1400" dirty="0">
              <a:solidFill>
                <a:schemeClr val="tx1"/>
              </a:solidFill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22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8894D8E-68DA-442F-90EA-1FC2FBC4A2B8}"/>
              </a:ext>
            </a:extLst>
          </p:cNvPr>
          <p:cNvGrpSpPr/>
          <p:nvPr/>
        </p:nvGrpSpPr>
        <p:grpSpPr>
          <a:xfrm>
            <a:off x="7332152" y="1803710"/>
            <a:ext cx="1583793" cy="1928071"/>
            <a:chOff x="7471899" y="1559727"/>
            <a:chExt cx="1583793" cy="192807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CA5E37A-584C-46C7-9DBA-34A8B712108A}"/>
                </a:ext>
              </a:extLst>
            </p:cNvPr>
            <p:cNvSpPr/>
            <p:nvPr/>
          </p:nvSpPr>
          <p:spPr>
            <a:xfrm>
              <a:off x="7471899" y="1559727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90" name="Picture 2" descr="Image result for iphone">
              <a:extLst>
                <a:ext uri="{FF2B5EF4-FFF2-40B4-BE49-F238E27FC236}">
                  <a16:creationId xmlns:a16="http://schemas.microsoft.com/office/drawing/2014/main" id="{82B5D78D-7E0F-4B7F-BA93-2B9EE0EE1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985" y="1635151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51723A7-92E0-42DC-A882-19AC7B1BD31F}"/>
                </a:ext>
              </a:extLst>
            </p:cNvPr>
            <p:cNvSpPr/>
            <p:nvPr/>
          </p:nvSpPr>
          <p:spPr>
            <a:xfrm>
              <a:off x="7471899" y="3008390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B3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39075" y="3609923"/>
            <a:ext cx="1637686" cy="406397"/>
            <a:chOff x="43331" y="3609923"/>
            <a:chExt cx="1637686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331" y="3667514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F3015077-62AD-47D5-97AA-0838FAB97929}"/>
              </a:ext>
            </a:extLst>
          </p:cNvPr>
          <p:cNvSpPr/>
          <p:nvPr/>
        </p:nvSpPr>
        <p:spPr>
          <a:xfrm>
            <a:off x="-2" y="716891"/>
            <a:ext cx="1681017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ontserrat Alternates" panose="000005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3D47FC-CE01-4B27-96C6-D77147CBC445}"/>
              </a:ext>
            </a:extLst>
          </p:cNvPr>
          <p:cNvGrpSpPr/>
          <p:nvPr/>
        </p:nvGrpSpPr>
        <p:grpSpPr>
          <a:xfrm>
            <a:off x="2286070" y="1793090"/>
            <a:ext cx="1583793" cy="1927314"/>
            <a:chOff x="1356019" y="1559726"/>
            <a:chExt cx="1583793" cy="192731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FE382A0-2AAF-46E2-BBD9-2BC0666C01EF}"/>
                </a:ext>
              </a:extLst>
            </p:cNvPr>
            <p:cNvSpPr/>
            <p:nvPr/>
          </p:nvSpPr>
          <p:spPr>
            <a:xfrm>
              <a:off x="1356019" y="1559726"/>
              <a:ext cx="1583793" cy="192731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88" name="Picture 2" descr="Image result for iphone">
              <a:extLst>
                <a:ext uri="{FF2B5EF4-FFF2-40B4-BE49-F238E27FC236}">
                  <a16:creationId xmlns:a16="http://schemas.microsoft.com/office/drawing/2014/main" id="{EBF668B6-A7BC-4B90-ACE9-5BFF578F9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05" y="1615022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564870F-D944-4D48-99A3-0526335ACE93}"/>
                </a:ext>
              </a:extLst>
            </p:cNvPr>
            <p:cNvSpPr/>
            <p:nvPr/>
          </p:nvSpPr>
          <p:spPr>
            <a:xfrm>
              <a:off x="1356019" y="3007632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A1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02C4EC-2298-44A7-A185-D73935C9A475}"/>
              </a:ext>
            </a:extLst>
          </p:cNvPr>
          <p:cNvGrpSpPr/>
          <p:nvPr/>
        </p:nvGrpSpPr>
        <p:grpSpPr>
          <a:xfrm>
            <a:off x="4821596" y="1791142"/>
            <a:ext cx="1583793" cy="1927314"/>
            <a:chOff x="4413959" y="1559727"/>
            <a:chExt cx="1583793" cy="192731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ACE8B4B-B4F5-492B-A2F7-41BA1C40692E}"/>
                </a:ext>
              </a:extLst>
            </p:cNvPr>
            <p:cNvSpPr/>
            <p:nvPr/>
          </p:nvSpPr>
          <p:spPr>
            <a:xfrm>
              <a:off x="4413959" y="1559727"/>
              <a:ext cx="1583793" cy="192731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86" name="Picture 2" descr="Image result for iphone">
              <a:extLst>
                <a:ext uri="{FF2B5EF4-FFF2-40B4-BE49-F238E27FC236}">
                  <a16:creationId xmlns:a16="http://schemas.microsoft.com/office/drawing/2014/main" id="{DD551725-8DCB-45AE-AD5D-1995E7C14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866" y="1608916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4A606C8-455A-41B1-A3AA-A39E91971420}"/>
                </a:ext>
              </a:extLst>
            </p:cNvPr>
            <p:cNvSpPr/>
            <p:nvPr/>
          </p:nvSpPr>
          <p:spPr>
            <a:xfrm>
              <a:off x="4413959" y="2994768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A2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2538CD-4539-48EA-B064-DF11EAE25F2B}"/>
              </a:ext>
            </a:extLst>
          </p:cNvPr>
          <p:cNvGrpSpPr/>
          <p:nvPr/>
        </p:nvGrpSpPr>
        <p:grpSpPr>
          <a:xfrm>
            <a:off x="9907964" y="1756415"/>
            <a:ext cx="1588923" cy="1949176"/>
            <a:chOff x="10524709" y="1559726"/>
            <a:chExt cx="1588923" cy="194917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72A41E2-349B-4338-944A-D6AD91804D41}"/>
                </a:ext>
              </a:extLst>
            </p:cNvPr>
            <p:cNvSpPr/>
            <p:nvPr/>
          </p:nvSpPr>
          <p:spPr>
            <a:xfrm>
              <a:off x="10529839" y="1559726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87" name="Picture 2" descr="Image result for iphone">
              <a:extLst>
                <a:ext uri="{FF2B5EF4-FFF2-40B4-BE49-F238E27FC236}">
                  <a16:creationId xmlns:a16="http://schemas.microsoft.com/office/drawing/2014/main" id="{90A4F9F8-071D-4612-BE46-B475E0C4F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9553" y="1635152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EA7D015-6B79-4602-90FB-1EB7DEB297AA}"/>
                </a:ext>
              </a:extLst>
            </p:cNvPr>
            <p:cNvSpPr/>
            <p:nvPr/>
          </p:nvSpPr>
          <p:spPr>
            <a:xfrm>
              <a:off x="10524709" y="3029494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B4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49E90-D312-4804-A251-E69FD5E7710E}"/>
              </a:ext>
            </a:extLst>
          </p:cNvPr>
          <p:cNvGrpSpPr/>
          <p:nvPr/>
        </p:nvGrpSpPr>
        <p:grpSpPr>
          <a:xfrm>
            <a:off x="2246456" y="4078785"/>
            <a:ext cx="1583793" cy="1928072"/>
            <a:chOff x="1356019" y="3795152"/>
            <a:chExt cx="1583793" cy="1928072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E98FAF4-B1E3-4A98-8151-5D8C807CB163}"/>
                </a:ext>
              </a:extLst>
            </p:cNvPr>
            <p:cNvSpPr/>
            <p:nvPr/>
          </p:nvSpPr>
          <p:spPr>
            <a:xfrm>
              <a:off x="1356019" y="3795152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85" name="Picture 2" descr="Image result for iphone">
              <a:extLst>
                <a:ext uri="{FF2B5EF4-FFF2-40B4-BE49-F238E27FC236}">
                  <a16:creationId xmlns:a16="http://schemas.microsoft.com/office/drawing/2014/main" id="{B6E4B9B2-2973-496B-AADC-6CBBB0694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05" y="3825979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3F7260A-3456-4546-9B22-958AD63B6504}"/>
                </a:ext>
              </a:extLst>
            </p:cNvPr>
            <p:cNvSpPr/>
            <p:nvPr/>
          </p:nvSpPr>
          <p:spPr>
            <a:xfrm>
              <a:off x="1356019" y="5243816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C5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D77006-1F83-4567-B9FE-1976570777F1}"/>
              </a:ext>
            </a:extLst>
          </p:cNvPr>
          <p:cNvGrpSpPr/>
          <p:nvPr/>
        </p:nvGrpSpPr>
        <p:grpSpPr>
          <a:xfrm>
            <a:off x="4801866" y="4154259"/>
            <a:ext cx="1583793" cy="1927314"/>
            <a:chOff x="4388918" y="3795152"/>
            <a:chExt cx="1583793" cy="192731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FE1B9D9-E98F-4A21-9C45-1C1A5BC2AC1A}"/>
                </a:ext>
              </a:extLst>
            </p:cNvPr>
            <p:cNvSpPr/>
            <p:nvPr/>
          </p:nvSpPr>
          <p:spPr>
            <a:xfrm>
              <a:off x="4388918" y="3795152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89" name="Picture 2" descr="Image result for iphone">
              <a:extLst>
                <a:ext uri="{FF2B5EF4-FFF2-40B4-BE49-F238E27FC236}">
                  <a16:creationId xmlns:a16="http://schemas.microsoft.com/office/drawing/2014/main" id="{B7B1A936-263A-4EE3-9B9E-9F33746A5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6005" y="3825980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1BB4CB1-C714-4E6D-BE3D-EFCB2D6DD5D8}"/>
                </a:ext>
              </a:extLst>
            </p:cNvPr>
            <p:cNvSpPr/>
            <p:nvPr/>
          </p:nvSpPr>
          <p:spPr>
            <a:xfrm>
              <a:off x="4388918" y="5243058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C6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584D0-DB0B-4F6C-A8E1-AB8C8AB4FF61}"/>
              </a:ext>
            </a:extLst>
          </p:cNvPr>
          <p:cNvGrpSpPr/>
          <p:nvPr/>
        </p:nvGrpSpPr>
        <p:grpSpPr>
          <a:xfrm>
            <a:off x="1676760" y="427525"/>
            <a:ext cx="10505099" cy="1167592"/>
            <a:chOff x="519112" y="417635"/>
            <a:chExt cx="12251402" cy="115787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132E382-E236-427A-8EF9-5DF60480B129}"/>
                </a:ext>
              </a:extLst>
            </p:cNvPr>
            <p:cNvSpPr/>
            <p:nvPr/>
          </p:nvSpPr>
          <p:spPr>
            <a:xfrm>
              <a:off x="519112" y="417635"/>
              <a:ext cx="12251402" cy="115787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A6A569B-7ED9-48E3-8557-6F28C737802E}"/>
                </a:ext>
              </a:extLst>
            </p:cNvPr>
            <p:cNvGrpSpPr/>
            <p:nvPr/>
          </p:nvGrpSpPr>
          <p:grpSpPr>
            <a:xfrm>
              <a:off x="624384" y="435727"/>
              <a:ext cx="12100263" cy="387386"/>
              <a:chOff x="1" y="1350525"/>
              <a:chExt cx="12023613" cy="399667"/>
            </a:xfrm>
          </p:grpSpPr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B92769AC-2EF3-4567-8AC9-14D55D225344}"/>
                  </a:ext>
                </a:extLst>
              </p:cNvPr>
              <p:cNvSpPr/>
              <p:nvPr/>
            </p:nvSpPr>
            <p:spPr>
              <a:xfrm>
                <a:off x="1" y="1350525"/>
                <a:ext cx="12023613" cy="39966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Montserrat Alternates" panose="00000500000000000000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1F8ADA5A-97C1-4FA1-B685-D3FC65648A9E}"/>
                  </a:ext>
                </a:extLst>
              </p:cNvPr>
              <p:cNvGrpSpPr/>
              <p:nvPr/>
            </p:nvGrpSpPr>
            <p:grpSpPr>
              <a:xfrm>
                <a:off x="168385" y="1410084"/>
                <a:ext cx="1018750" cy="324843"/>
                <a:chOff x="168385" y="1410084"/>
                <a:chExt cx="1018750" cy="324843"/>
              </a:xfrm>
            </p:grpSpPr>
            <p:pic>
              <p:nvPicPr>
                <p:cNvPr id="107" name="Picture 6" descr="Image result for search icon">
                  <a:extLst>
                    <a:ext uri="{FF2B5EF4-FFF2-40B4-BE49-F238E27FC236}">
                      <a16:creationId xmlns:a16="http://schemas.microsoft.com/office/drawing/2014/main" id="{76F81BE4-1FF7-4EBB-82E9-199A52168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7500" b="92045" l="2619" r="93929">
                              <a14:foregroundMark x1="19167" y1="15114" x2="19167" y2="15114"/>
                              <a14:foregroundMark x1="22619" y1="12045" x2="14524" y2="13409"/>
                              <a14:foregroundMark x1="14524" y1="13409" x2="9286" y2="19091"/>
                              <a14:foregroundMark x1="9286" y1="19091" x2="8214" y2="26250"/>
                              <a14:foregroundMark x1="8214" y1="26250" x2="18690" y2="14773"/>
                              <a14:foregroundMark x1="18690" y1="14773" x2="22262" y2="12500"/>
                              <a14:foregroundMark x1="41310" y1="7955" x2="32024" y2="8068"/>
                              <a14:foregroundMark x1="32024" y1="8068" x2="38571" y2="11136"/>
                              <a14:foregroundMark x1="38571" y1="11136" x2="39524" y2="7500"/>
                              <a14:foregroundMark x1="5119" y1="30000" x2="2857" y2="37500"/>
                              <a14:foregroundMark x1="2857" y1="37500" x2="5000" y2="30682"/>
                              <a14:foregroundMark x1="92619" y1="84886" x2="90714" y2="92159"/>
                              <a14:foregroundMark x1="90714" y1="92159" x2="90833" y2="85795"/>
                              <a14:foregroundMark x1="93929" y1="86477" x2="93810" y2="87500"/>
                              <a14:backgroundMark x1="34762" y1="24091" x2="22381" y2="26364"/>
                              <a14:backgroundMark x1="22381" y1="26364" x2="20000" y2="34205"/>
                              <a14:backgroundMark x1="20000" y1="34205" x2="26190" y2="41250"/>
                              <a14:backgroundMark x1="26190" y1="41250" x2="38333" y2="45000"/>
                              <a14:backgroundMark x1="38333" y1="45000" x2="45595" y2="41023"/>
                              <a14:backgroundMark x1="45595" y1="41023" x2="45357" y2="33068"/>
                              <a14:backgroundMark x1="45357" y1="33068" x2="40238" y2="27727"/>
                              <a14:backgroundMark x1="40238" y1="27727" x2="32024" y2="245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385" y="1471806"/>
                  <a:ext cx="192263" cy="201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967D3F24-FE7E-4547-A148-001799FAB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5935" y="1410084"/>
                  <a:ext cx="751200" cy="324843"/>
                </a:xfrm>
                <a:prstGeom prst="rect">
                  <a:avLst/>
                </a:prstGeom>
              </p:spPr>
            </p:pic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B4120B3-E883-49B1-B4D9-D1C0C685CED8}"/>
                </a:ext>
              </a:extLst>
            </p:cNvPr>
            <p:cNvSpPr/>
            <p:nvPr/>
          </p:nvSpPr>
          <p:spPr>
            <a:xfrm>
              <a:off x="519113" y="856364"/>
              <a:ext cx="1583793" cy="1999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1600" b="1" dirty="0">
                  <a:latin typeface="Montserrat Alternates" panose="00000500000000000000" pitchFamily="2" charset="0"/>
                </a:rPr>
                <a:t>Categories</a:t>
              </a:r>
              <a:endParaRPr lang="en-US" sz="1600" b="1" dirty="0">
                <a:latin typeface="Montserrat Alternates" panose="000005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EF5F2D-22A5-4DE7-93C4-AD075DE0354B}"/>
                </a:ext>
              </a:extLst>
            </p:cNvPr>
            <p:cNvSpPr/>
            <p:nvPr/>
          </p:nvSpPr>
          <p:spPr>
            <a:xfrm>
              <a:off x="1781251" y="1116074"/>
              <a:ext cx="2040531" cy="381745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latin typeface="Montserrat Alternates" panose="00000500000000000000" pitchFamily="2" charset="0"/>
                </a:rPr>
                <a:t>Mobile Phones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8F932C7-4A88-4F92-9403-8C7535FE7187}"/>
                </a:ext>
              </a:extLst>
            </p:cNvPr>
            <p:cNvSpPr/>
            <p:nvPr/>
          </p:nvSpPr>
          <p:spPr>
            <a:xfrm>
              <a:off x="4070866" y="1100387"/>
              <a:ext cx="1962934" cy="387386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latin typeface="Montserrat Alternates" panose="00000500000000000000" pitchFamily="2" charset="0"/>
                </a:rPr>
                <a:t>Wearables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8D3E8A9-2FD5-4CCA-B781-8B3C133FC332}"/>
                </a:ext>
              </a:extLst>
            </p:cNvPr>
            <p:cNvSpPr/>
            <p:nvPr/>
          </p:nvSpPr>
          <p:spPr>
            <a:xfrm>
              <a:off x="6472985" y="1107113"/>
              <a:ext cx="2187690" cy="399668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latin typeface="Montserrat Alternates" panose="00000500000000000000" pitchFamily="2" charset="0"/>
                </a:rPr>
                <a:t>Home Appliances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51AE2BC-1A4F-4DF4-BA61-2ADE822CF3F8}"/>
                </a:ext>
              </a:extLst>
            </p:cNvPr>
            <p:cNvSpPr/>
            <p:nvPr/>
          </p:nvSpPr>
          <p:spPr>
            <a:xfrm>
              <a:off x="8909759" y="1117776"/>
              <a:ext cx="3240882" cy="399668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Montserrat Alternates" panose="00000500000000000000" pitchFamily="2" charset="0"/>
                </a:rPr>
                <a:t>Computers and Peripherals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BA64C3-CA7A-44AB-8631-5E231DE66894}"/>
              </a:ext>
            </a:extLst>
          </p:cNvPr>
          <p:cNvGrpSpPr/>
          <p:nvPr/>
        </p:nvGrpSpPr>
        <p:grpSpPr>
          <a:xfrm>
            <a:off x="7347012" y="4123432"/>
            <a:ext cx="1616747" cy="1971037"/>
            <a:chOff x="7471899" y="3795153"/>
            <a:chExt cx="1616747" cy="1971037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E3E9F16-F09E-4B17-9E0B-9AD92BA08B8D}"/>
                </a:ext>
              </a:extLst>
            </p:cNvPr>
            <p:cNvSpPr/>
            <p:nvPr/>
          </p:nvSpPr>
          <p:spPr>
            <a:xfrm>
              <a:off x="7471899" y="3795153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79AB703-778D-49C0-B883-44C1565B55BE}"/>
                </a:ext>
              </a:extLst>
            </p:cNvPr>
            <p:cNvSpPr/>
            <p:nvPr/>
          </p:nvSpPr>
          <p:spPr>
            <a:xfrm>
              <a:off x="7471899" y="5286782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Toaster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$300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  <p:pic>
          <p:nvPicPr>
            <p:cNvPr id="114" name="Picture 2" descr="Image result for toaster">
              <a:extLst>
                <a:ext uri="{FF2B5EF4-FFF2-40B4-BE49-F238E27FC236}">
                  <a16:creationId xmlns:a16="http://schemas.microsoft.com/office/drawing/2014/main" id="{83E37817-8637-4F8A-8D62-5B85B3F717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818" b="96591" l="18800" r="82800">
                          <a14:foregroundMark x1="19333" y1="30682" x2="18800" y2="67727"/>
                          <a14:foregroundMark x1="49067" y1="89773" x2="58400" y2="91591"/>
                          <a14:foregroundMark x1="64933" y1="95682" x2="65067" y2="97045"/>
                          <a14:foregroundMark x1="75733" y1="35682" x2="81733" y2="37955"/>
                          <a14:foregroundMark x1="78000" y1="40000" x2="78533" y2="41818"/>
                          <a14:foregroundMark x1="78533" y1="38409" x2="77867" y2="44545"/>
                          <a14:foregroundMark x1="71600" y1="17273" x2="47467" y2="8409"/>
                          <a14:foregroundMark x1="47467" y1="8409" x2="60267" y2="16591"/>
                          <a14:foregroundMark x1="47600" y1="11818" x2="50267" y2="20909"/>
                          <a14:foregroundMark x1="43467" y1="10227" x2="40533" y2="7045"/>
                          <a14:foregroundMark x1="36667" y1="6591" x2="26400" y2="13636"/>
                          <a14:foregroundMark x1="24400" y1="15909" x2="26667" y2="12955"/>
                          <a14:foregroundMark x1="21200" y1="16364" x2="27733" y2="11364"/>
                          <a14:foregroundMark x1="30933" y1="6364" x2="22133" y2="17045"/>
                          <a14:foregroundMark x1="30800" y1="6591" x2="23333" y2="15227"/>
                          <a14:foregroundMark x1="22133" y1="13636" x2="36800" y2="2273"/>
                          <a14:foregroundMark x1="50800" y1="2045" x2="56133" y2="3636"/>
                          <a14:foregroundMark x1="82533" y1="36818" x2="82800" y2="37500"/>
                          <a14:foregroundMark x1="73867" y1="14545" x2="75067" y2="17500"/>
                          <a14:foregroundMark x1="72533" y1="12955" x2="78133" y2="22955"/>
                          <a14:foregroundMark x1="71867" y1="12727" x2="76800" y2="17727"/>
                          <a14:foregroundMark x1="72133" y1="11818" x2="75867" y2="15455"/>
                          <a14:foregroundMark x1="69333" y1="10909" x2="72933" y2="12727"/>
                          <a14:foregroundMark x1="70400" y1="11364" x2="61200" y2="9091"/>
                          <a14:foregroundMark x1="72133" y1="10682" x2="59600" y2="8409"/>
                          <a14:foregroundMark x1="76133" y1="15000" x2="71600" y2="12955"/>
                          <a14:foregroundMark x1="75333" y1="16136" x2="70133" y2="11818"/>
                          <a14:foregroundMark x1="33733" y1="4091" x2="22933" y2="13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7" r="9831" b="581"/>
            <a:stretch/>
          </p:blipFill>
          <p:spPr bwMode="auto">
            <a:xfrm>
              <a:off x="7493889" y="4059992"/>
              <a:ext cx="1594757" cy="1183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7B77F3-D22E-4A5B-9121-ABCBDCFA25E1}"/>
              </a:ext>
            </a:extLst>
          </p:cNvPr>
          <p:cNvGrpSpPr/>
          <p:nvPr/>
        </p:nvGrpSpPr>
        <p:grpSpPr>
          <a:xfrm>
            <a:off x="9930244" y="4123432"/>
            <a:ext cx="1611526" cy="1927314"/>
            <a:chOff x="10524707" y="3795152"/>
            <a:chExt cx="1611526" cy="1927314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BC5AC21-2B3B-4C1B-A2DE-11B1152FDCF5}"/>
                </a:ext>
              </a:extLst>
            </p:cNvPr>
            <p:cNvSpPr/>
            <p:nvPr/>
          </p:nvSpPr>
          <p:spPr>
            <a:xfrm>
              <a:off x="10529839" y="3795152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41EE939-C993-4F12-96F2-AB67B864B04A}"/>
                </a:ext>
              </a:extLst>
            </p:cNvPr>
            <p:cNvSpPr/>
            <p:nvPr/>
          </p:nvSpPr>
          <p:spPr>
            <a:xfrm>
              <a:off x="10524707" y="5243058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Notebook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$1500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  <p:pic>
          <p:nvPicPr>
            <p:cNvPr id="115" name="Picture 4" descr="Image result for Alienware Notebook">
              <a:extLst>
                <a:ext uri="{FF2B5EF4-FFF2-40B4-BE49-F238E27FC236}">
                  <a16:creationId xmlns:a16="http://schemas.microsoft.com/office/drawing/2014/main" id="{DFD6EF0A-676E-44EA-98B7-F3CA1EB04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36" b="97733" l="964" r="94398">
                          <a14:foregroundMark x1="9880" y1="3662" x2="13253" y2="51177"/>
                          <a14:foregroundMark x1="13253" y1="51177" x2="40904" y2="83958"/>
                          <a14:foregroundMark x1="40904" y1="83958" x2="76747" y2="78814"/>
                          <a14:foregroundMark x1="76747" y1="78814" x2="87590" y2="37402"/>
                          <a14:foregroundMark x1="87590" y1="37402" x2="65241" y2="610"/>
                          <a14:foregroundMark x1="65241" y1="610" x2="9277" y2="7498"/>
                          <a14:foregroundMark x1="53434" y1="27289" x2="41928" y2="20314"/>
                          <a14:foregroundMark x1="50301" y1="34350" x2="52952" y2="31909"/>
                          <a14:foregroundMark x1="52349" y1="34002" x2="52349" y2="28335"/>
                          <a14:foregroundMark x1="49337" y1="30863" x2="43133" y2="45859"/>
                          <a14:foregroundMark x1="44398" y1="30514" x2="46687" y2="49782"/>
                          <a14:foregroundMark x1="44277" y1="30689" x2="43554" y2="46207"/>
                          <a14:foregroundMark x1="56627" y1="32781" x2="54157" y2="51526"/>
                          <a14:foregroundMark x1="56627" y1="32084" x2="51747" y2="54664"/>
                          <a14:foregroundMark x1="8313" y1="86922" x2="38855" y2="96600"/>
                          <a14:foregroundMark x1="38855" y1="96600" x2="69819" y2="95641"/>
                          <a14:foregroundMark x1="69819" y1="95641" x2="77410" y2="85876"/>
                          <a14:foregroundMark x1="8313" y1="87271" x2="56566" y2="99477"/>
                          <a14:foregroundMark x1="56566" y1="99477" x2="89759" y2="96251"/>
                          <a14:foregroundMark x1="89759" y1="96251" x2="56627" y2="85353"/>
                          <a14:foregroundMark x1="56627" y1="85353" x2="9036" y2="87794"/>
                          <a14:foregroundMark x1="4759" y1="88840" x2="4398" y2="96687"/>
                          <a14:foregroundMark x1="1024" y1="95815" x2="1024" y2="95815"/>
                          <a14:foregroundMark x1="8193" y1="85004" x2="28012" y2="83871"/>
                          <a14:foregroundMark x1="8675" y1="82999" x2="31566" y2="82825"/>
                          <a14:foregroundMark x1="74639" y1="82650" x2="94398" y2="97733"/>
                          <a14:foregroundMark x1="75964" y1="84307" x2="80602" y2="817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2793" y="4000254"/>
              <a:ext cx="1573440" cy="108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102847B-E623-4907-A0DF-AFFB5ECE0F18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1BA64E1-F409-4177-AB8B-43F69E74E060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121" name="Graphic 120" descr="Puzzle">
              <a:extLst>
                <a:ext uri="{FF2B5EF4-FFF2-40B4-BE49-F238E27FC236}">
                  <a16:creationId xmlns:a16="http://schemas.microsoft.com/office/drawing/2014/main" id="{01A41AD1-BF01-400A-B68C-8760B3CF0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39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A42BC02-F24E-44C9-9B54-DC9AB8E01425}"/>
              </a:ext>
            </a:extLst>
          </p:cNvPr>
          <p:cNvSpPr/>
          <p:nvPr/>
        </p:nvSpPr>
        <p:spPr>
          <a:xfrm>
            <a:off x="0" y="4270718"/>
            <a:ext cx="12192000" cy="226627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C75EF-5703-4F00-B234-39040727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6989"/>
            <a:ext cx="12192000" cy="321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C5EDA3-2E00-476F-BA5C-506E0409E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2" t="24956"/>
          <a:stretch/>
        </p:blipFill>
        <p:spPr>
          <a:xfrm>
            <a:off x="1208842" y="1134542"/>
            <a:ext cx="9774315" cy="313617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BA5ECCB-9359-463E-B66E-5C3F4C8A6C24}"/>
              </a:ext>
            </a:extLst>
          </p:cNvPr>
          <p:cNvSpPr/>
          <p:nvPr/>
        </p:nvSpPr>
        <p:spPr>
          <a:xfrm>
            <a:off x="6024980" y="5509512"/>
            <a:ext cx="4113320" cy="886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Background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B2AA75-5D91-4F36-9CA4-AC1B6723A28E}"/>
              </a:ext>
            </a:extLst>
          </p:cNvPr>
          <p:cNvSpPr txBox="1"/>
          <p:nvPr/>
        </p:nvSpPr>
        <p:spPr>
          <a:xfrm>
            <a:off x="1524000" y="68580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www.electronics-lab.com/ourpcb-published-article-choose-pcb-substrate-material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6F7CD-D0B8-44EC-BA1E-F3BAE1043786}"/>
              </a:ext>
            </a:extLst>
          </p:cNvPr>
          <p:cNvSpPr/>
          <p:nvPr/>
        </p:nvSpPr>
        <p:spPr>
          <a:xfrm>
            <a:off x="6528048" y="4392121"/>
            <a:ext cx="3107183" cy="886559"/>
          </a:xfrm>
          <a:prstGeom prst="rect">
            <a:avLst/>
          </a:prstGeom>
          <a:solidFill>
            <a:srgbClr val="16243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Picture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1D48F6-69A5-4DCF-87A6-A5AC32F4C887}"/>
              </a:ext>
            </a:extLst>
          </p:cNvPr>
          <p:cNvSpPr/>
          <p:nvPr/>
        </p:nvSpPr>
        <p:spPr>
          <a:xfrm>
            <a:off x="2243092" y="5509511"/>
            <a:ext cx="3107183" cy="886559"/>
          </a:xfrm>
          <a:prstGeom prst="rect">
            <a:avLst/>
          </a:prstGeom>
          <a:solidFill>
            <a:srgbClr val="16243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Picture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1F7B3D-BB46-4991-A4F6-B764AB33C27E}"/>
              </a:ext>
            </a:extLst>
          </p:cNvPr>
          <p:cNvSpPr/>
          <p:nvPr/>
        </p:nvSpPr>
        <p:spPr>
          <a:xfrm>
            <a:off x="1740024" y="4411636"/>
            <a:ext cx="4113320" cy="886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Overview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F032EE9-3575-4B8E-8DE6-4BCEA50DE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185"/>
            <a:ext cx="12192000" cy="112235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5710BC5-046F-4168-B75D-4D1DC13B86C6}"/>
              </a:ext>
            </a:extLst>
          </p:cNvPr>
          <p:cNvGrpSpPr/>
          <p:nvPr/>
        </p:nvGrpSpPr>
        <p:grpSpPr>
          <a:xfrm>
            <a:off x="10911820" y="6230751"/>
            <a:ext cx="1280180" cy="330637"/>
            <a:chOff x="10901680" y="6504075"/>
            <a:chExt cx="1280180" cy="33063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9537631-C69C-4F9A-A2D5-1F4669894433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19" name="Graphic 18" descr="Puzzle">
              <a:extLst>
                <a:ext uri="{FF2B5EF4-FFF2-40B4-BE49-F238E27FC236}">
                  <a16:creationId xmlns:a16="http://schemas.microsoft.com/office/drawing/2014/main" id="{BF28E79C-B1CA-4BDE-8FC9-5F548D7E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5323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8894D8E-68DA-442F-90EA-1FC2FBC4A2B8}"/>
              </a:ext>
            </a:extLst>
          </p:cNvPr>
          <p:cNvGrpSpPr/>
          <p:nvPr/>
        </p:nvGrpSpPr>
        <p:grpSpPr>
          <a:xfrm>
            <a:off x="7332152" y="1803710"/>
            <a:ext cx="1583793" cy="1928071"/>
            <a:chOff x="7471899" y="1559727"/>
            <a:chExt cx="1583793" cy="192807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CA5E37A-584C-46C7-9DBA-34A8B712108A}"/>
                </a:ext>
              </a:extLst>
            </p:cNvPr>
            <p:cNvSpPr/>
            <p:nvPr/>
          </p:nvSpPr>
          <p:spPr>
            <a:xfrm>
              <a:off x="7471899" y="1559727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90" name="Picture 2" descr="Image result for iphone">
              <a:extLst>
                <a:ext uri="{FF2B5EF4-FFF2-40B4-BE49-F238E27FC236}">
                  <a16:creationId xmlns:a16="http://schemas.microsoft.com/office/drawing/2014/main" id="{82B5D78D-7E0F-4B7F-BA93-2B9EE0EE1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985" y="1635151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51723A7-92E0-42DC-A882-19AC7B1BD31F}"/>
                </a:ext>
              </a:extLst>
            </p:cNvPr>
            <p:cNvSpPr/>
            <p:nvPr/>
          </p:nvSpPr>
          <p:spPr>
            <a:xfrm>
              <a:off x="7471899" y="3008390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B3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39075" y="3609923"/>
            <a:ext cx="1637686" cy="406397"/>
            <a:chOff x="43331" y="3609923"/>
            <a:chExt cx="1637686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331" y="3667514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F3015077-62AD-47D5-97AA-0838FAB97929}"/>
              </a:ext>
            </a:extLst>
          </p:cNvPr>
          <p:cNvSpPr/>
          <p:nvPr/>
        </p:nvSpPr>
        <p:spPr>
          <a:xfrm>
            <a:off x="-2" y="716891"/>
            <a:ext cx="1681017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ontserrat Alternates" panose="000005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3D47FC-CE01-4B27-96C6-D77147CBC445}"/>
              </a:ext>
            </a:extLst>
          </p:cNvPr>
          <p:cNvGrpSpPr/>
          <p:nvPr/>
        </p:nvGrpSpPr>
        <p:grpSpPr>
          <a:xfrm>
            <a:off x="2286070" y="1793090"/>
            <a:ext cx="1583793" cy="1927314"/>
            <a:chOff x="1356019" y="1559726"/>
            <a:chExt cx="1583793" cy="192731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FE382A0-2AAF-46E2-BBD9-2BC0666C01EF}"/>
                </a:ext>
              </a:extLst>
            </p:cNvPr>
            <p:cNvSpPr/>
            <p:nvPr/>
          </p:nvSpPr>
          <p:spPr>
            <a:xfrm>
              <a:off x="1356019" y="1559726"/>
              <a:ext cx="1583793" cy="192731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88" name="Picture 2" descr="Image result for iphone">
              <a:extLst>
                <a:ext uri="{FF2B5EF4-FFF2-40B4-BE49-F238E27FC236}">
                  <a16:creationId xmlns:a16="http://schemas.microsoft.com/office/drawing/2014/main" id="{EBF668B6-A7BC-4B90-ACE9-5BFF578F9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05" y="1615022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564870F-D944-4D48-99A3-0526335ACE93}"/>
                </a:ext>
              </a:extLst>
            </p:cNvPr>
            <p:cNvSpPr/>
            <p:nvPr/>
          </p:nvSpPr>
          <p:spPr>
            <a:xfrm>
              <a:off x="1356019" y="3007632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A1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02C4EC-2298-44A7-A185-D73935C9A475}"/>
              </a:ext>
            </a:extLst>
          </p:cNvPr>
          <p:cNvGrpSpPr/>
          <p:nvPr/>
        </p:nvGrpSpPr>
        <p:grpSpPr>
          <a:xfrm>
            <a:off x="4821596" y="1791142"/>
            <a:ext cx="1583793" cy="1927314"/>
            <a:chOff x="4413959" y="1559727"/>
            <a:chExt cx="1583793" cy="192731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ACE8B4B-B4F5-492B-A2F7-41BA1C40692E}"/>
                </a:ext>
              </a:extLst>
            </p:cNvPr>
            <p:cNvSpPr/>
            <p:nvPr/>
          </p:nvSpPr>
          <p:spPr>
            <a:xfrm>
              <a:off x="4413959" y="1559727"/>
              <a:ext cx="1583793" cy="192731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86" name="Picture 2" descr="Image result for iphone">
              <a:extLst>
                <a:ext uri="{FF2B5EF4-FFF2-40B4-BE49-F238E27FC236}">
                  <a16:creationId xmlns:a16="http://schemas.microsoft.com/office/drawing/2014/main" id="{DD551725-8DCB-45AE-AD5D-1995E7C14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866" y="1608916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4A606C8-455A-41B1-A3AA-A39E91971420}"/>
                </a:ext>
              </a:extLst>
            </p:cNvPr>
            <p:cNvSpPr/>
            <p:nvPr/>
          </p:nvSpPr>
          <p:spPr>
            <a:xfrm>
              <a:off x="4413959" y="2994768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A2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2538CD-4539-48EA-B064-DF11EAE25F2B}"/>
              </a:ext>
            </a:extLst>
          </p:cNvPr>
          <p:cNvGrpSpPr/>
          <p:nvPr/>
        </p:nvGrpSpPr>
        <p:grpSpPr>
          <a:xfrm>
            <a:off x="9907964" y="1756415"/>
            <a:ext cx="1588923" cy="1949176"/>
            <a:chOff x="10524709" y="1559726"/>
            <a:chExt cx="1588923" cy="194917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72A41E2-349B-4338-944A-D6AD91804D41}"/>
                </a:ext>
              </a:extLst>
            </p:cNvPr>
            <p:cNvSpPr/>
            <p:nvPr/>
          </p:nvSpPr>
          <p:spPr>
            <a:xfrm>
              <a:off x="10529839" y="1559726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87" name="Picture 2" descr="Image result for iphone">
              <a:extLst>
                <a:ext uri="{FF2B5EF4-FFF2-40B4-BE49-F238E27FC236}">
                  <a16:creationId xmlns:a16="http://schemas.microsoft.com/office/drawing/2014/main" id="{90A4F9F8-071D-4612-BE46-B475E0C4F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9553" y="1635152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EA7D015-6B79-4602-90FB-1EB7DEB297AA}"/>
                </a:ext>
              </a:extLst>
            </p:cNvPr>
            <p:cNvSpPr/>
            <p:nvPr/>
          </p:nvSpPr>
          <p:spPr>
            <a:xfrm>
              <a:off x="10524709" y="3029494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B4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49E90-D312-4804-A251-E69FD5E7710E}"/>
              </a:ext>
            </a:extLst>
          </p:cNvPr>
          <p:cNvGrpSpPr/>
          <p:nvPr/>
        </p:nvGrpSpPr>
        <p:grpSpPr>
          <a:xfrm>
            <a:off x="2246456" y="4078785"/>
            <a:ext cx="1583793" cy="1928072"/>
            <a:chOff x="1356019" y="3795152"/>
            <a:chExt cx="1583793" cy="1928072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E98FAF4-B1E3-4A98-8151-5D8C807CB163}"/>
                </a:ext>
              </a:extLst>
            </p:cNvPr>
            <p:cNvSpPr/>
            <p:nvPr/>
          </p:nvSpPr>
          <p:spPr>
            <a:xfrm>
              <a:off x="1356019" y="3795152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85" name="Picture 2" descr="Image result for iphone">
              <a:extLst>
                <a:ext uri="{FF2B5EF4-FFF2-40B4-BE49-F238E27FC236}">
                  <a16:creationId xmlns:a16="http://schemas.microsoft.com/office/drawing/2014/main" id="{B6E4B9B2-2973-496B-AADC-6CBBB0694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05" y="3825979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3F7260A-3456-4546-9B22-958AD63B6504}"/>
                </a:ext>
              </a:extLst>
            </p:cNvPr>
            <p:cNvSpPr/>
            <p:nvPr/>
          </p:nvSpPr>
          <p:spPr>
            <a:xfrm>
              <a:off x="1356019" y="5243816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C5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D77006-1F83-4567-B9FE-1976570777F1}"/>
              </a:ext>
            </a:extLst>
          </p:cNvPr>
          <p:cNvGrpSpPr/>
          <p:nvPr/>
        </p:nvGrpSpPr>
        <p:grpSpPr>
          <a:xfrm>
            <a:off x="4801866" y="4154259"/>
            <a:ext cx="1583793" cy="1927314"/>
            <a:chOff x="4388918" y="3795152"/>
            <a:chExt cx="1583793" cy="192731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FE1B9D9-E98F-4A21-9C45-1C1A5BC2AC1A}"/>
                </a:ext>
              </a:extLst>
            </p:cNvPr>
            <p:cNvSpPr/>
            <p:nvPr/>
          </p:nvSpPr>
          <p:spPr>
            <a:xfrm>
              <a:off x="4388918" y="3795152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89" name="Picture 2" descr="Image result for iphone">
              <a:extLst>
                <a:ext uri="{FF2B5EF4-FFF2-40B4-BE49-F238E27FC236}">
                  <a16:creationId xmlns:a16="http://schemas.microsoft.com/office/drawing/2014/main" id="{B7B1A936-263A-4EE3-9B9E-9F33746A5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6005" y="3825980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1BB4CB1-C714-4E6D-BE3D-EFCB2D6DD5D8}"/>
                </a:ext>
              </a:extLst>
            </p:cNvPr>
            <p:cNvSpPr/>
            <p:nvPr/>
          </p:nvSpPr>
          <p:spPr>
            <a:xfrm>
              <a:off x="4388918" y="5243058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C6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584D0-DB0B-4F6C-A8E1-AB8C8AB4FF61}"/>
              </a:ext>
            </a:extLst>
          </p:cNvPr>
          <p:cNvGrpSpPr/>
          <p:nvPr/>
        </p:nvGrpSpPr>
        <p:grpSpPr>
          <a:xfrm>
            <a:off x="1676760" y="427525"/>
            <a:ext cx="10505099" cy="1167592"/>
            <a:chOff x="519112" y="417635"/>
            <a:chExt cx="12251402" cy="115787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132E382-E236-427A-8EF9-5DF60480B129}"/>
                </a:ext>
              </a:extLst>
            </p:cNvPr>
            <p:cNvSpPr/>
            <p:nvPr/>
          </p:nvSpPr>
          <p:spPr>
            <a:xfrm>
              <a:off x="519112" y="417635"/>
              <a:ext cx="12251402" cy="115787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A6A569B-7ED9-48E3-8557-6F28C737802E}"/>
                </a:ext>
              </a:extLst>
            </p:cNvPr>
            <p:cNvGrpSpPr/>
            <p:nvPr/>
          </p:nvGrpSpPr>
          <p:grpSpPr>
            <a:xfrm>
              <a:off x="624384" y="435727"/>
              <a:ext cx="12100263" cy="387386"/>
              <a:chOff x="1" y="1350525"/>
              <a:chExt cx="12023613" cy="399667"/>
            </a:xfrm>
          </p:grpSpPr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B92769AC-2EF3-4567-8AC9-14D55D225344}"/>
                  </a:ext>
                </a:extLst>
              </p:cNvPr>
              <p:cNvSpPr/>
              <p:nvPr/>
            </p:nvSpPr>
            <p:spPr>
              <a:xfrm>
                <a:off x="1" y="1350525"/>
                <a:ext cx="12023613" cy="39966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Montserrat Alternates" panose="00000500000000000000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1F8ADA5A-97C1-4FA1-B685-D3FC65648A9E}"/>
                  </a:ext>
                </a:extLst>
              </p:cNvPr>
              <p:cNvGrpSpPr/>
              <p:nvPr/>
            </p:nvGrpSpPr>
            <p:grpSpPr>
              <a:xfrm>
                <a:off x="168385" y="1410084"/>
                <a:ext cx="1018750" cy="324843"/>
                <a:chOff x="168385" y="1410084"/>
                <a:chExt cx="1018750" cy="324843"/>
              </a:xfrm>
            </p:grpSpPr>
            <p:pic>
              <p:nvPicPr>
                <p:cNvPr id="107" name="Picture 6" descr="Image result for search icon">
                  <a:extLst>
                    <a:ext uri="{FF2B5EF4-FFF2-40B4-BE49-F238E27FC236}">
                      <a16:creationId xmlns:a16="http://schemas.microsoft.com/office/drawing/2014/main" id="{76F81BE4-1FF7-4EBB-82E9-199A52168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7500" b="92045" l="2619" r="93929">
                              <a14:foregroundMark x1="19167" y1="15114" x2="19167" y2="15114"/>
                              <a14:foregroundMark x1="22619" y1="12045" x2="14524" y2="13409"/>
                              <a14:foregroundMark x1="14524" y1="13409" x2="9286" y2="19091"/>
                              <a14:foregroundMark x1="9286" y1="19091" x2="8214" y2="26250"/>
                              <a14:foregroundMark x1="8214" y1="26250" x2="18690" y2="14773"/>
                              <a14:foregroundMark x1="18690" y1="14773" x2="22262" y2="12500"/>
                              <a14:foregroundMark x1="41310" y1="7955" x2="32024" y2="8068"/>
                              <a14:foregroundMark x1="32024" y1="8068" x2="38571" y2="11136"/>
                              <a14:foregroundMark x1="38571" y1="11136" x2="39524" y2="7500"/>
                              <a14:foregroundMark x1="5119" y1="30000" x2="2857" y2="37500"/>
                              <a14:foregroundMark x1="2857" y1="37500" x2="5000" y2="30682"/>
                              <a14:foregroundMark x1="92619" y1="84886" x2="90714" y2="92159"/>
                              <a14:foregroundMark x1="90714" y1="92159" x2="90833" y2="85795"/>
                              <a14:foregroundMark x1="93929" y1="86477" x2="93810" y2="87500"/>
                              <a14:backgroundMark x1="34762" y1="24091" x2="22381" y2="26364"/>
                              <a14:backgroundMark x1="22381" y1="26364" x2="20000" y2="34205"/>
                              <a14:backgroundMark x1="20000" y1="34205" x2="26190" y2="41250"/>
                              <a14:backgroundMark x1="26190" y1="41250" x2="38333" y2="45000"/>
                              <a14:backgroundMark x1="38333" y1="45000" x2="45595" y2="41023"/>
                              <a14:backgroundMark x1="45595" y1="41023" x2="45357" y2="33068"/>
                              <a14:backgroundMark x1="45357" y1="33068" x2="40238" y2="27727"/>
                              <a14:backgroundMark x1="40238" y1="27727" x2="32024" y2="245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385" y="1471806"/>
                  <a:ext cx="192263" cy="201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967D3F24-FE7E-4547-A148-001799FAB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5935" y="1410084"/>
                  <a:ext cx="751200" cy="32484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102847B-E623-4907-A0DF-AFFB5ECE0F18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1BA64E1-F409-4177-AB8B-43F69E74E060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121" name="Graphic 120" descr="Puzzle">
              <a:extLst>
                <a:ext uri="{FF2B5EF4-FFF2-40B4-BE49-F238E27FC236}">
                  <a16:creationId xmlns:a16="http://schemas.microsoft.com/office/drawing/2014/main" id="{01A41AD1-BF01-400A-B68C-8760B3CF0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CEFD27E-9867-415D-9DB6-7B1F62F3FAFF}"/>
              </a:ext>
            </a:extLst>
          </p:cNvPr>
          <p:cNvSpPr/>
          <p:nvPr/>
        </p:nvSpPr>
        <p:spPr>
          <a:xfrm>
            <a:off x="1955050" y="1017145"/>
            <a:ext cx="1577726" cy="399668"/>
          </a:xfrm>
          <a:prstGeom prst="roundRect">
            <a:avLst/>
          </a:prstGeom>
          <a:solidFill>
            <a:srgbClr val="16243F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Back</a:t>
            </a:r>
            <a:endParaRPr lang="en-US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34AF2C2B-641A-447C-92E4-A7DEBC3B79C8}"/>
              </a:ext>
            </a:extLst>
          </p:cNvPr>
          <p:cNvSpPr/>
          <p:nvPr/>
        </p:nvSpPr>
        <p:spPr>
          <a:xfrm>
            <a:off x="3681800" y="1019314"/>
            <a:ext cx="2187690" cy="39966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Mobile Phones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8752BA-5AAA-4F13-AC04-14BFD1581300}"/>
              </a:ext>
            </a:extLst>
          </p:cNvPr>
          <p:cNvGrpSpPr/>
          <p:nvPr/>
        </p:nvGrpSpPr>
        <p:grpSpPr>
          <a:xfrm>
            <a:off x="7319631" y="4154259"/>
            <a:ext cx="1596314" cy="1962165"/>
            <a:chOff x="7284175" y="4093311"/>
            <a:chExt cx="1596314" cy="196216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FA72608-300F-48C3-B8A8-E9ECE8F0A570}"/>
                </a:ext>
              </a:extLst>
            </p:cNvPr>
            <p:cNvSpPr/>
            <p:nvPr/>
          </p:nvSpPr>
          <p:spPr>
            <a:xfrm>
              <a:off x="7296696" y="4093311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9" name="Picture 2" descr="Image result for iphone">
              <a:extLst>
                <a:ext uri="{FF2B5EF4-FFF2-40B4-BE49-F238E27FC236}">
                  <a16:creationId xmlns:a16="http://schemas.microsoft.com/office/drawing/2014/main" id="{A84058C0-D811-4A34-9BD0-B3AD6C41F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3782" y="4128162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7E1A2D4-AB51-4C92-A351-91CB72085522}"/>
                </a:ext>
              </a:extLst>
            </p:cNvPr>
            <p:cNvSpPr/>
            <p:nvPr/>
          </p:nvSpPr>
          <p:spPr>
            <a:xfrm>
              <a:off x="7284175" y="5576068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D7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1E12D5-3D30-421F-BE2D-55E43C37FA38}"/>
              </a:ext>
            </a:extLst>
          </p:cNvPr>
          <p:cNvGrpSpPr/>
          <p:nvPr/>
        </p:nvGrpSpPr>
        <p:grpSpPr>
          <a:xfrm>
            <a:off x="9952845" y="4211702"/>
            <a:ext cx="1588925" cy="1927314"/>
            <a:chOff x="10349504" y="4093310"/>
            <a:chExt cx="1588925" cy="192731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E0F6445-A16A-4422-907F-D39DCC07F261}"/>
                </a:ext>
              </a:extLst>
            </p:cNvPr>
            <p:cNvSpPr/>
            <p:nvPr/>
          </p:nvSpPr>
          <p:spPr>
            <a:xfrm>
              <a:off x="10354636" y="4093310"/>
              <a:ext cx="1583793" cy="1927314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7" name="Picture 2" descr="Image result for iphone">
              <a:extLst>
                <a:ext uri="{FF2B5EF4-FFF2-40B4-BE49-F238E27FC236}">
                  <a16:creationId xmlns:a16="http://schemas.microsoft.com/office/drawing/2014/main" id="{B9FB03AE-CDF3-46D9-8F21-523928971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67" b="90133" l="3533" r="97645">
                          <a14:foregroundMark x1="5246" y1="9133" x2="17238" y2="7400"/>
                          <a14:foregroundMark x1="17238" y1="7400" x2="4283" y2="9067"/>
                          <a14:foregroundMark x1="4283" y1="9067" x2="2248" y2="18333"/>
                          <a14:foregroundMark x1="2248" y1="18333" x2="15203" y2="21333"/>
                          <a14:foregroundMark x1="15203" y1="21333" x2="32334" y2="20267"/>
                          <a14:foregroundMark x1="32334" y1="20267" x2="19058" y2="31333"/>
                          <a14:foregroundMark x1="19058" y1="31333" x2="78158" y2="14667"/>
                          <a14:foregroundMark x1="78158" y1="14667" x2="66488" y2="32200"/>
                          <a14:foregroundMark x1="66488" y1="32200" x2="18951" y2="49667"/>
                          <a14:foregroundMark x1="18951" y1="49667" x2="22270" y2="36067"/>
                          <a14:foregroundMark x1="22270" y1="36067" x2="82227" y2="21467"/>
                          <a14:foregroundMark x1="82227" y1="21467" x2="47002" y2="55000"/>
                          <a14:foregroundMark x1="47002" y1="55000" x2="17880" y2="55200"/>
                          <a14:foregroundMark x1="17880" y1="55200" x2="29015" y2="35600"/>
                          <a14:foregroundMark x1="29015" y1="35600" x2="80193" y2="19733"/>
                          <a14:foregroundMark x1="80193" y1="19733" x2="52570" y2="64733"/>
                          <a14:foregroundMark x1="52570" y1="64733" x2="23876" y2="76667"/>
                          <a14:foregroundMark x1="23876" y1="76667" x2="29764" y2="57867"/>
                          <a14:foregroundMark x1="29764" y1="57867" x2="95824" y2="18867"/>
                          <a14:foregroundMark x1="95824" y1="18867" x2="62420" y2="67000"/>
                          <a14:foregroundMark x1="62420" y1="67000" x2="43255" y2="70467"/>
                          <a14:foregroundMark x1="43255" y1="70467" x2="35653" y2="63667"/>
                          <a14:foregroundMark x1="35653" y1="63667" x2="64347" y2="22200"/>
                          <a14:foregroundMark x1="64347" y1="22200" x2="80942" y2="18400"/>
                          <a14:foregroundMark x1="80942" y1="18400" x2="62634" y2="42000"/>
                          <a14:foregroundMark x1="62634" y1="42000" x2="20878" y2="62333"/>
                          <a14:foregroundMark x1="20878" y1="62333" x2="44325" y2="21000"/>
                          <a14:foregroundMark x1="44325" y1="21000" x2="58672" y2="42533"/>
                          <a14:foregroundMark x1="58672" y1="42533" x2="51820" y2="80467"/>
                          <a14:foregroundMark x1="51820" y1="80467" x2="71413" y2="44800"/>
                          <a14:foregroundMark x1="71413" y1="44800" x2="69914" y2="69067"/>
                          <a14:foregroundMark x1="69914" y1="69067" x2="26660" y2="90867"/>
                          <a14:foregroundMark x1="26660" y1="90867" x2="55996" y2="50000"/>
                          <a14:foregroundMark x1="55996" y1="50000" x2="66167" y2="59667"/>
                          <a14:foregroundMark x1="66167" y1="59667" x2="13276" y2="71400"/>
                          <a14:foregroundMark x1="13276" y1="71400" x2="38223" y2="31133"/>
                          <a14:foregroundMark x1="38223" y1="31133" x2="58994" y2="19867"/>
                          <a14:foregroundMark x1="58994" y1="19867" x2="64026" y2="27000"/>
                          <a14:foregroundMark x1="64026" y1="27000" x2="21627" y2="54733"/>
                          <a14:foregroundMark x1="21627" y1="54733" x2="3854" y2="54333"/>
                          <a14:foregroundMark x1="3854" y1="54333" x2="38544" y2="41133"/>
                          <a14:foregroundMark x1="38544" y1="41133" x2="86938" y2="37133"/>
                          <a14:foregroundMark x1="86938" y1="37133" x2="31049" y2="53333"/>
                          <a14:foregroundMark x1="31049" y1="53333" x2="39829" y2="48867"/>
                          <a14:foregroundMark x1="39829" y1="48867" x2="64882" y2="49000"/>
                          <a14:foregroundMark x1="64882" y1="49000" x2="77944" y2="58467"/>
                          <a14:foregroundMark x1="77944" y1="58467" x2="18522" y2="63867"/>
                          <a14:foregroundMark x1="18522" y1="63867" x2="91435" y2="64800"/>
                          <a14:foregroundMark x1="91435" y1="64800" x2="79229" y2="64200"/>
                          <a14:foregroundMark x1="79229" y1="64200" x2="84904" y2="64200"/>
                          <a14:foregroundMark x1="6424" y1="11000" x2="2264" y2="26059"/>
                          <a14:foregroundMark x1="1964" y1="44661" x2="9101" y2="86133"/>
                          <a14:foregroundMark x1="9101" y1="86133" x2="42077" y2="91733"/>
                          <a14:foregroundMark x1="42077" y1="91733" x2="96467" y2="88933"/>
                          <a14:foregroundMark x1="96467" y1="88933" x2="98091" y2="45555"/>
                          <a14:foregroundMark x1="98311" y1="16540" x2="93576" y2="11267"/>
                          <a14:foregroundMark x1="93576" y1="11267" x2="78266" y2="7867"/>
                          <a14:foregroundMark x1="78266" y1="7867" x2="7173" y2="10267"/>
                          <a14:foregroundMark x1="10385" y1="11000" x2="60921" y2="12267"/>
                          <a14:foregroundMark x1="60921" y1="12267" x2="83619" y2="11733"/>
                          <a14:foregroundMark x1="83619" y1="11733" x2="92612" y2="18400"/>
                          <a14:foregroundMark x1="92612" y1="18400" x2="80835" y2="22733"/>
                          <a14:foregroundMark x1="80835" y1="22733" x2="78587" y2="22733"/>
                          <a14:foregroundMark x1="25268" y1="11733" x2="9315" y2="11267"/>
                          <a14:foregroundMark x1="9315" y1="11267" x2="10493" y2="22267"/>
                          <a14:foregroundMark x1="10493" y1="22267" x2="27944" y2="25733"/>
                          <a14:foregroundMark x1="27944" y1="25733" x2="38437" y2="23133"/>
                          <a14:foregroundMark x1="38437" y1="23133" x2="30193" y2="15200"/>
                          <a14:foregroundMark x1="30193" y1="15200" x2="15525" y2="10467"/>
                          <a14:foregroundMark x1="86296" y1="19133" x2="77730" y2="52733"/>
                          <a14:foregroundMark x1="77730" y1="52733" x2="91221" y2="63000"/>
                          <a14:foregroundMark x1="91221" y1="63000" x2="98297" y2="45553"/>
                          <a14:foregroundMark x1="96888" y1="26830" x2="85332" y2="22200"/>
                          <a14:foregroundMark x1="25803" y1="13333" x2="11670" y2="11467"/>
                          <a14:foregroundMark x1="11670" y1="11467" x2="3640" y2="16733"/>
                          <a14:foregroundMark x1="3640" y1="16733" x2="9422" y2="31333"/>
                          <a14:foregroundMark x1="41328" y1="13200" x2="20128" y2="17533"/>
                          <a14:foregroundMark x1="20128" y1="17533" x2="28587" y2="22267"/>
                          <a14:foregroundMark x1="28587" y1="22267" x2="37901" y2="16867"/>
                          <a14:foregroundMark x1="37901" y1="16867" x2="34154" y2="14333"/>
                          <a14:foregroundMark x1="35974" y1="90133" x2="49679" y2="94267"/>
                          <a14:foregroundMark x1="49679" y1="94267" x2="62848" y2="94733"/>
                          <a14:foregroundMark x1="62848" y1="94733" x2="81263" y2="94467"/>
                          <a14:foregroundMark x1="81263" y1="94467" x2="92505" y2="91733"/>
                          <a14:foregroundMark x1="92505" y1="91733" x2="53319" y2="88667"/>
                          <a14:foregroundMark x1="53319" y1="88667" x2="35546" y2="90133"/>
                          <a14:backgroundMark x1="428" y1="26067" x2="642" y2="44667"/>
                          <a14:backgroundMark x1="99251" y1="17533" x2="99786" y2="44200"/>
                          <a14:backgroundMark x1="98822" y1="16533" x2="99786" y2="45533"/>
                        </a14:backgroundRemoval>
                      </a14:imgEffect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1722" y="4124137"/>
              <a:ext cx="909620" cy="146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3A1EA87-397A-459E-82BC-ED151BFC1ACC}"/>
                </a:ext>
              </a:extLst>
            </p:cNvPr>
            <p:cNvSpPr/>
            <p:nvPr/>
          </p:nvSpPr>
          <p:spPr>
            <a:xfrm>
              <a:off x="10349504" y="5541216"/>
              <a:ext cx="1583793" cy="479408"/>
            </a:xfrm>
            <a:prstGeom prst="rect">
              <a:avLst/>
            </a:prstGeom>
            <a:solidFill>
              <a:srgbClr val="84BB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Eclectic E8 </a:t>
              </a:r>
            </a:p>
            <a:p>
              <a:pPr algn="ctr"/>
              <a:r>
                <a:rPr lang="en-SG" sz="1100" b="1" dirty="0">
                  <a:solidFill>
                    <a:schemeClr val="tx1"/>
                  </a:solidFill>
                  <a:latin typeface="Montserrat Alternates" panose="00000500000000000000" pitchFamily="2" charset="0"/>
                  <a:cs typeface="Mongolian Baiti" panose="03000500000000000000" pitchFamily="66" charset="0"/>
                </a:rPr>
                <a:t>Price $1000</a:t>
              </a:r>
              <a:endParaRPr lang="en-US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794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39075" y="3609923"/>
            <a:ext cx="1637686" cy="406397"/>
            <a:chOff x="43331" y="3609923"/>
            <a:chExt cx="1637686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331" y="3667514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F3015077-62AD-47D5-97AA-0838FAB97929}"/>
              </a:ext>
            </a:extLst>
          </p:cNvPr>
          <p:cNvSpPr/>
          <p:nvPr/>
        </p:nvSpPr>
        <p:spPr>
          <a:xfrm>
            <a:off x="-2" y="716891"/>
            <a:ext cx="1681017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ontserrat Alternates" panose="00000500000000000000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584D0-DB0B-4F6C-A8E1-AB8C8AB4FF61}"/>
              </a:ext>
            </a:extLst>
          </p:cNvPr>
          <p:cNvGrpSpPr/>
          <p:nvPr/>
        </p:nvGrpSpPr>
        <p:grpSpPr>
          <a:xfrm>
            <a:off x="1676760" y="427525"/>
            <a:ext cx="10505099" cy="1167592"/>
            <a:chOff x="519112" y="417635"/>
            <a:chExt cx="12251402" cy="115787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132E382-E236-427A-8EF9-5DF60480B129}"/>
                </a:ext>
              </a:extLst>
            </p:cNvPr>
            <p:cNvSpPr/>
            <p:nvPr/>
          </p:nvSpPr>
          <p:spPr>
            <a:xfrm>
              <a:off x="519112" y="417635"/>
              <a:ext cx="12251402" cy="115787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A6A569B-7ED9-48E3-8557-6F28C737802E}"/>
                </a:ext>
              </a:extLst>
            </p:cNvPr>
            <p:cNvGrpSpPr/>
            <p:nvPr/>
          </p:nvGrpSpPr>
          <p:grpSpPr>
            <a:xfrm>
              <a:off x="624384" y="435727"/>
              <a:ext cx="12100263" cy="387386"/>
              <a:chOff x="1" y="1350525"/>
              <a:chExt cx="12023613" cy="399667"/>
            </a:xfrm>
          </p:grpSpPr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B92769AC-2EF3-4567-8AC9-14D55D225344}"/>
                  </a:ext>
                </a:extLst>
              </p:cNvPr>
              <p:cNvSpPr/>
              <p:nvPr/>
            </p:nvSpPr>
            <p:spPr>
              <a:xfrm>
                <a:off x="1" y="1350525"/>
                <a:ext cx="12023613" cy="39966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Montserrat Alternates" panose="00000500000000000000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1F8ADA5A-97C1-4FA1-B685-D3FC65648A9E}"/>
                  </a:ext>
                </a:extLst>
              </p:cNvPr>
              <p:cNvGrpSpPr/>
              <p:nvPr/>
            </p:nvGrpSpPr>
            <p:grpSpPr>
              <a:xfrm>
                <a:off x="168385" y="1410084"/>
                <a:ext cx="1018750" cy="324843"/>
                <a:chOff x="168385" y="1410084"/>
                <a:chExt cx="1018750" cy="324843"/>
              </a:xfrm>
            </p:grpSpPr>
            <p:pic>
              <p:nvPicPr>
                <p:cNvPr id="107" name="Picture 6" descr="Image result for search icon">
                  <a:extLst>
                    <a:ext uri="{FF2B5EF4-FFF2-40B4-BE49-F238E27FC236}">
                      <a16:creationId xmlns:a16="http://schemas.microsoft.com/office/drawing/2014/main" id="{76F81BE4-1FF7-4EBB-82E9-199A52168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7500" b="92045" l="2619" r="93929">
                              <a14:foregroundMark x1="19167" y1="15114" x2="19167" y2="15114"/>
                              <a14:foregroundMark x1="22619" y1="12045" x2="14524" y2="13409"/>
                              <a14:foregroundMark x1="14524" y1="13409" x2="9286" y2="19091"/>
                              <a14:foregroundMark x1="9286" y1="19091" x2="8214" y2="26250"/>
                              <a14:foregroundMark x1="8214" y1="26250" x2="18690" y2="14773"/>
                              <a14:foregroundMark x1="18690" y1="14773" x2="22262" y2="12500"/>
                              <a14:foregroundMark x1="41310" y1="7955" x2="32024" y2="8068"/>
                              <a14:foregroundMark x1="32024" y1="8068" x2="38571" y2="11136"/>
                              <a14:foregroundMark x1="38571" y1="11136" x2="39524" y2="7500"/>
                              <a14:foregroundMark x1="5119" y1="30000" x2="2857" y2="37500"/>
                              <a14:foregroundMark x1="2857" y1="37500" x2="5000" y2="30682"/>
                              <a14:foregroundMark x1="92619" y1="84886" x2="90714" y2="92159"/>
                              <a14:foregroundMark x1="90714" y1="92159" x2="90833" y2="85795"/>
                              <a14:foregroundMark x1="93929" y1="86477" x2="93810" y2="87500"/>
                              <a14:backgroundMark x1="34762" y1="24091" x2="22381" y2="26364"/>
                              <a14:backgroundMark x1="22381" y1="26364" x2="20000" y2="34205"/>
                              <a14:backgroundMark x1="20000" y1="34205" x2="26190" y2="41250"/>
                              <a14:backgroundMark x1="26190" y1="41250" x2="38333" y2="45000"/>
                              <a14:backgroundMark x1="38333" y1="45000" x2="45595" y2="41023"/>
                              <a14:backgroundMark x1="45595" y1="41023" x2="45357" y2="33068"/>
                              <a14:backgroundMark x1="45357" y1="33068" x2="40238" y2="27727"/>
                              <a14:backgroundMark x1="40238" y1="27727" x2="32024" y2="245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385" y="1471806"/>
                  <a:ext cx="192263" cy="201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967D3F24-FE7E-4547-A148-001799FAB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5935" y="1410084"/>
                  <a:ext cx="751200" cy="32484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F31A11A7-11AF-41D4-8136-CD53E244A724}"/>
              </a:ext>
            </a:extLst>
          </p:cNvPr>
          <p:cNvSpPr/>
          <p:nvPr/>
        </p:nvSpPr>
        <p:spPr>
          <a:xfrm>
            <a:off x="3173040" y="2172704"/>
            <a:ext cx="2588568" cy="341195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2" descr="Image result for iphone">
            <a:extLst>
              <a:ext uri="{FF2B5EF4-FFF2-40B4-BE49-F238E27FC236}">
                <a16:creationId xmlns:a16="http://schemas.microsoft.com/office/drawing/2014/main" id="{E1CBC49F-3204-4C54-8D0C-2F7FBA40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532" y="2296598"/>
            <a:ext cx="1970277" cy="31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1D951B4B-4589-42EE-AB8A-76EE02D46945}"/>
              </a:ext>
            </a:extLst>
          </p:cNvPr>
          <p:cNvSpPr/>
          <p:nvPr/>
        </p:nvSpPr>
        <p:spPr>
          <a:xfrm>
            <a:off x="3173040" y="5802682"/>
            <a:ext cx="2588568" cy="479408"/>
          </a:xfrm>
          <a:prstGeom prst="rect">
            <a:avLst/>
          </a:prstGeom>
          <a:solidFill>
            <a:srgbClr val="16243F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A1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78B8BE1-D3E7-4561-8C02-38A8747B8272}"/>
              </a:ext>
            </a:extLst>
          </p:cNvPr>
          <p:cNvSpPr/>
          <p:nvPr/>
        </p:nvSpPr>
        <p:spPr>
          <a:xfrm>
            <a:off x="3667130" y="1054431"/>
            <a:ext cx="2070008" cy="4063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Eclectic A1</a:t>
            </a:r>
            <a:endParaRPr lang="en-US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0319759-79FF-402E-A9F2-82444E9CC1A5}"/>
              </a:ext>
            </a:extLst>
          </p:cNvPr>
          <p:cNvSpPr/>
          <p:nvPr/>
        </p:nvSpPr>
        <p:spPr>
          <a:xfrm>
            <a:off x="1926296" y="1054431"/>
            <a:ext cx="1587536" cy="406397"/>
          </a:xfrm>
          <a:prstGeom prst="roundRect">
            <a:avLst/>
          </a:prstGeom>
          <a:solidFill>
            <a:srgbClr val="16243F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Back</a:t>
            </a:r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6A0115F-61F0-48CD-A7FE-2C208E928EF0}"/>
              </a:ext>
            </a:extLst>
          </p:cNvPr>
          <p:cNvSpPr/>
          <p:nvPr/>
        </p:nvSpPr>
        <p:spPr>
          <a:xfrm>
            <a:off x="6270996" y="2156430"/>
            <a:ext cx="4773673" cy="299606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Description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6DE7028-0E60-4771-B7D8-A9EA049E8700}"/>
              </a:ext>
            </a:extLst>
          </p:cNvPr>
          <p:cNvSpPr/>
          <p:nvPr/>
        </p:nvSpPr>
        <p:spPr>
          <a:xfrm>
            <a:off x="7287935" y="5802682"/>
            <a:ext cx="2972942" cy="4794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>
                <a:solidFill>
                  <a:schemeClr val="bg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Add To Cart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8C249D5-7B60-4034-A4ED-11CC4D51E85D}"/>
              </a:ext>
            </a:extLst>
          </p:cNvPr>
          <p:cNvSpPr/>
          <p:nvPr/>
        </p:nvSpPr>
        <p:spPr>
          <a:xfrm>
            <a:off x="6270996" y="5221218"/>
            <a:ext cx="2029625" cy="47908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SG" sz="16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Quantity: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819BD2-1AB3-42F0-9586-372CF24E2650}"/>
              </a:ext>
            </a:extLst>
          </p:cNvPr>
          <p:cNvSpPr/>
          <p:nvPr/>
        </p:nvSpPr>
        <p:spPr>
          <a:xfrm>
            <a:off x="7431204" y="5359679"/>
            <a:ext cx="607352" cy="2249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E4A327B-22DF-47E3-9905-1AEDBC1F99F9}"/>
              </a:ext>
            </a:extLst>
          </p:cNvPr>
          <p:cNvSpPr/>
          <p:nvPr/>
        </p:nvSpPr>
        <p:spPr>
          <a:xfrm>
            <a:off x="8126876" y="5359680"/>
            <a:ext cx="116669" cy="83555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76C89733-2B48-4C93-B79C-BF21416B0ECF}"/>
              </a:ext>
            </a:extLst>
          </p:cNvPr>
          <p:cNvSpPr/>
          <p:nvPr/>
        </p:nvSpPr>
        <p:spPr>
          <a:xfrm rot="10800000">
            <a:off x="8126877" y="5509104"/>
            <a:ext cx="116668" cy="8355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A0659FA-7D34-48DE-B0D1-6A3605449F15}"/>
              </a:ext>
            </a:extLst>
          </p:cNvPr>
          <p:cNvSpPr/>
          <p:nvPr/>
        </p:nvSpPr>
        <p:spPr>
          <a:xfrm>
            <a:off x="8477262" y="5221218"/>
            <a:ext cx="2567407" cy="47908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Total Price: </a:t>
            </a:r>
            <a:r>
              <a:rPr lang="en-SG" sz="1600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$1000 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D900B85-4EB7-4E5A-9B45-3A9360088498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84D5E37B-9EE7-42A3-A54D-B34461C173D1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121" name="Graphic 120" descr="Puzzle">
              <a:extLst>
                <a:ext uri="{FF2B5EF4-FFF2-40B4-BE49-F238E27FC236}">
                  <a16:creationId xmlns:a16="http://schemas.microsoft.com/office/drawing/2014/main" id="{22C57AC4-A181-4903-97E8-E0C6ABD6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982303E-35A5-4130-929B-741F4245F181}"/>
              </a:ext>
            </a:extLst>
          </p:cNvPr>
          <p:cNvGrpSpPr/>
          <p:nvPr/>
        </p:nvGrpSpPr>
        <p:grpSpPr>
          <a:xfrm>
            <a:off x="5695179" y="3269515"/>
            <a:ext cx="2368149" cy="882801"/>
            <a:chOff x="5704182" y="3188761"/>
            <a:chExt cx="2368149" cy="747045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D963C4-82EF-43ED-8AE6-9F17B33112EB}"/>
                </a:ext>
              </a:extLst>
            </p:cNvPr>
            <p:cNvSpPr/>
            <p:nvPr/>
          </p:nvSpPr>
          <p:spPr>
            <a:xfrm>
              <a:off x="5704182" y="3188761"/>
              <a:ext cx="2368149" cy="74704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Added to Cart</a:t>
              </a:r>
            </a:p>
            <a:p>
              <a:pPr algn="ctr"/>
              <a:endParaRPr lang="en-SG" dirty="0">
                <a:latin typeface="Montserrat Alternates" panose="00000500000000000000" pitchFamily="2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F7B55C-D7C6-4A28-A358-CAB143FFA328}"/>
                </a:ext>
              </a:extLst>
            </p:cNvPr>
            <p:cNvSpPr/>
            <p:nvPr/>
          </p:nvSpPr>
          <p:spPr>
            <a:xfrm>
              <a:off x="6631883" y="3675805"/>
              <a:ext cx="512745" cy="214702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latin typeface="Montserrat Alternates" panose="00000500000000000000" pitchFamily="2" charset="0"/>
                </a:rPr>
                <a:t>Ok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8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ogin background images light blue">
            <a:extLst>
              <a:ext uri="{FF2B5EF4-FFF2-40B4-BE49-F238E27FC236}">
                <a16:creationId xmlns:a16="http://schemas.microsoft.com/office/drawing/2014/main" id="{5C1B7495-2F03-4551-9F94-628F7D6A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356A3-9B41-4D91-AB0B-FE45AEE37CFA}"/>
              </a:ext>
            </a:extLst>
          </p:cNvPr>
          <p:cNvSpPr/>
          <p:nvPr/>
        </p:nvSpPr>
        <p:spPr>
          <a:xfrm>
            <a:off x="526704" y="311857"/>
            <a:ext cx="24945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William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A447A-E01C-4B7E-B2B6-E277D1912B49}"/>
              </a:ext>
            </a:extLst>
          </p:cNvPr>
          <p:cNvSpPr/>
          <p:nvPr/>
        </p:nvSpPr>
        <p:spPr>
          <a:xfrm>
            <a:off x="756329" y="1546540"/>
            <a:ext cx="3463534" cy="28102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Customer: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Check Status of Order for Item Purchased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Transaction History</a:t>
            </a:r>
          </a:p>
          <a:p>
            <a:pPr>
              <a:lnSpc>
                <a:spcPct val="150000"/>
              </a:lnSpc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BCDD6F-459C-4665-8016-608DD9385D9A}"/>
              </a:ext>
            </a:extLst>
          </p:cNvPr>
          <p:cNvSpPr/>
          <p:nvPr/>
        </p:nvSpPr>
        <p:spPr>
          <a:xfrm>
            <a:off x="905070" y="1251912"/>
            <a:ext cx="334356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SG" sz="2400" b="1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Order Management</a:t>
            </a:r>
            <a:endParaRPr lang="en-US" sz="2400" b="1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08E0CD1B-7066-4CF8-BE31-F5FE2CC9A907}"/>
              </a:ext>
            </a:extLst>
          </p:cNvPr>
          <p:cNvSpPr/>
          <p:nvPr/>
        </p:nvSpPr>
        <p:spPr>
          <a:xfrm>
            <a:off x="-461040" y="4165819"/>
            <a:ext cx="13114080" cy="3767760"/>
          </a:xfrm>
          <a:prstGeom prst="doubleWave">
            <a:avLst>
              <a:gd name="adj1" fmla="val 11245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60" dir="16200000" sx="101000" sy="10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4D38DD-17D6-434F-A518-3AB6AE3EC7D6}"/>
              </a:ext>
            </a:extLst>
          </p:cNvPr>
          <p:cNvSpPr/>
          <p:nvPr/>
        </p:nvSpPr>
        <p:spPr>
          <a:xfrm>
            <a:off x="8563249" y="1546540"/>
            <a:ext cx="33435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SG" sz="2400" b="1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Cart System</a:t>
            </a:r>
            <a:endParaRPr lang="en-US" sz="2400" b="1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6DDD0-1FCE-4D67-8754-9032D8BD06DC}"/>
              </a:ext>
            </a:extLst>
          </p:cNvPr>
          <p:cNvSpPr/>
          <p:nvPr/>
        </p:nvSpPr>
        <p:spPr>
          <a:xfrm>
            <a:off x="8503264" y="1449263"/>
            <a:ext cx="3463534" cy="23485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Customer: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Add To Cart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Checkout</a:t>
            </a:r>
          </a:p>
          <a:p>
            <a:pPr>
              <a:lnSpc>
                <a:spcPct val="150000"/>
              </a:lnSpc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40CC9-FDB0-4FE6-AB7A-52D4D5ED854D}"/>
              </a:ext>
            </a:extLst>
          </p:cNvPr>
          <p:cNvSpPr/>
          <p:nvPr/>
        </p:nvSpPr>
        <p:spPr>
          <a:xfrm>
            <a:off x="4814529" y="1547685"/>
            <a:ext cx="3463534" cy="1886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Customer: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FAQ Enquiries</a:t>
            </a:r>
          </a:p>
          <a:p>
            <a:pPr>
              <a:lnSpc>
                <a:spcPct val="150000"/>
              </a:lnSpc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1D72B-4BF4-4A9C-89E4-00474023024F}"/>
              </a:ext>
            </a:extLst>
          </p:cNvPr>
          <p:cNvSpPr/>
          <p:nvPr/>
        </p:nvSpPr>
        <p:spPr>
          <a:xfrm>
            <a:off x="4872926" y="1519229"/>
            <a:ext cx="310841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SG" sz="2400" b="1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Chatbot</a:t>
            </a:r>
            <a:endParaRPr lang="en-US" sz="2400" b="1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85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6283D-A2FA-4DAA-B923-2749E100DA89}"/>
              </a:ext>
            </a:extLst>
          </p:cNvPr>
          <p:cNvSpPr/>
          <p:nvPr/>
        </p:nvSpPr>
        <p:spPr>
          <a:xfrm>
            <a:off x="0" y="1421792"/>
            <a:ext cx="1680211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8BF3498E-BEF6-4187-A46B-E11D5FEAB697}"/>
              </a:ext>
            </a:extLst>
          </p:cNvPr>
          <p:cNvSpPr/>
          <p:nvPr/>
        </p:nvSpPr>
        <p:spPr>
          <a:xfrm>
            <a:off x="2065354" y="392463"/>
            <a:ext cx="3482691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My Cart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99A490-758C-41B6-9660-52137F1F7468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E44D05-FAFF-43C1-A058-3F0FF2F741CD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68F615F-A96E-4E83-93ED-BDD68456D398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53" name="Graphic 52" descr="Puzzle">
              <a:extLst>
                <a:ext uri="{FF2B5EF4-FFF2-40B4-BE49-F238E27FC236}">
                  <a16:creationId xmlns:a16="http://schemas.microsoft.com/office/drawing/2014/main" id="{C62C2FC4-C070-4768-8013-08351383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1A4565-7D3B-49C8-9029-6D69C4A89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29360"/>
              </p:ext>
            </p:extLst>
          </p:nvPr>
        </p:nvGraphicFramePr>
        <p:xfrm>
          <a:off x="2121762" y="1238912"/>
          <a:ext cx="9784768" cy="320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6192">
                  <a:extLst>
                    <a:ext uri="{9D8B030D-6E8A-4147-A177-3AD203B41FA5}">
                      <a16:colId xmlns:a16="http://schemas.microsoft.com/office/drawing/2014/main" val="2142940857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910950149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3152219097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2738974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Product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Quantity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Price ($)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Subtotal ($)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999730"/>
                  </a:ext>
                </a:extLst>
              </a:tr>
            </a:tbl>
          </a:graphicData>
        </a:graphic>
      </p:graphicFrame>
      <p:pic>
        <p:nvPicPr>
          <p:cNvPr id="55" name="Picture 2" descr="Image result for iphone">
            <a:extLst>
              <a:ext uri="{FF2B5EF4-FFF2-40B4-BE49-F238E27FC236}">
                <a16:creationId xmlns:a16="http://schemas.microsoft.com/office/drawing/2014/main" id="{4139AC68-7467-4669-8DDE-4B0F1840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17" y="1558952"/>
            <a:ext cx="623778" cy="100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7112818-498F-459F-B4B8-2DB5332AA57F}"/>
              </a:ext>
            </a:extLst>
          </p:cNvPr>
          <p:cNvSpPr/>
          <p:nvPr/>
        </p:nvSpPr>
        <p:spPr>
          <a:xfrm>
            <a:off x="2086975" y="2542985"/>
            <a:ext cx="2352583" cy="31563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Eclectic A1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5F47B-71F3-49CB-A6EC-45D94BD71755}"/>
              </a:ext>
            </a:extLst>
          </p:cNvPr>
          <p:cNvSpPr/>
          <p:nvPr/>
        </p:nvSpPr>
        <p:spPr>
          <a:xfrm>
            <a:off x="5472222" y="1958661"/>
            <a:ext cx="623778" cy="2774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D294E1F-7BD9-4D60-842D-F1B39FA3BED7}"/>
              </a:ext>
            </a:extLst>
          </p:cNvPr>
          <p:cNvSpPr/>
          <p:nvPr/>
        </p:nvSpPr>
        <p:spPr>
          <a:xfrm>
            <a:off x="7661429" y="1941926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87570E7-76B4-4A7D-B194-E98AA668800C}"/>
              </a:ext>
            </a:extLst>
          </p:cNvPr>
          <p:cNvSpPr/>
          <p:nvPr/>
        </p:nvSpPr>
        <p:spPr>
          <a:xfrm>
            <a:off x="10158585" y="1955202"/>
            <a:ext cx="897197" cy="27743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pic>
        <p:nvPicPr>
          <p:cNvPr id="62" name="Picture 2" descr="Image result for iphone">
            <a:extLst>
              <a:ext uri="{FF2B5EF4-FFF2-40B4-BE49-F238E27FC236}">
                <a16:creationId xmlns:a16="http://schemas.microsoft.com/office/drawing/2014/main" id="{E7C85E39-5AE2-437A-8F35-AE1FE9141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17" y="3001442"/>
            <a:ext cx="604029" cy="97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36C15FB-93C2-4353-AFB2-5521FECA5B9E}"/>
              </a:ext>
            </a:extLst>
          </p:cNvPr>
          <p:cNvSpPr/>
          <p:nvPr/>
        </p:nvSpPr>
        <p:spPr>
          <a:xfrm>
            <a:off x="2086975" y="3952301"/>
            <a:ext cx="2352583" cy="31563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Eclectic A2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635A48-FEE5-46F6-A0E0-35A04E3ABD3B}"/>
              </a:ext>
            </a:extLst>
          </p:cNvPr>
          <p:cNvSpPr/>
          <p:nvPr/>
        </p:nvSpPr>
        <p:spPr>
          <a:xfrm>
            <a:off x="5472222" y="3290281"/>
            <a:ext cx="623778" cy="2774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2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DA88F6-A997-4C76-80FB-D1F7ED0F63A8}"/>
              </a:ext>
            </a:extLst>
          </p:cNvPr>
          <p:cNvSpPr/>
          <p:nvPr/>
        </p:nvSpPr>
        <p:spPr>
          <a:xfrm>
            <a:off x="7572312" y="3263967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2000.00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364F8F-5E8D-4563-AB95-DC675D7D0AAE}"/>
              </a:ext>
            </a:extLst>
          </p:cNvPr>
          <p:cNvSpPr/>
          <p:nvPr/>
        </p:nvSpPr>
        <p:spPr>
          <a:xfrm>
            <a:off x="10157816" y="3277005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7000.00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12435DF-44A0-46B5-8E71-E5162633DFA5}"/>
              </a:ext>
            </a:extLst>
          </p:cNvPr>
          <p:cNvSpPr/>
          <p:nvPr/>
        </p:nvSpPr>
        <p:spPr>
          <a:xfrm>
            <a:off x="10157816" y="4415159"/>
            <a:ext cx="1158744" cy="3306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Checkout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63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5BC1F74-661A-43E3-8439-876A4CE0F953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0F459F94-1A02-418B-B4FC-C71D1D434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765027"/>
              </p:ext>
            </p:extLst>
          </p:nvPr>
        </p:nvGraphicFramePr>
        <p:xfrm>
          <a:off x="2121762" y="1238912"/>
          <a:ext cx="9784768" cy="320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6192">
                  <a:extLst>
                    <a:ext uri="{9D8B030D-6E8A-4147-A177-3AD203B41FA5}">
                      <a16:colId xmlns:a16="http://schemas.microsoft.com/office/drawing/2014/main" val="2142940857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910950149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3152219097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2738974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Product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Quantity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Price ($)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Subtotal ($)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999730"/>
                  </a:ext>
                </a:extLst>
              </a:tr>
            </a:tbl>
          </a:graphicData>
        </a:graphic>
      </p:graphicFrame>
      <p:pic>
        <p:nvPicPr>
          <p:cNvPr id="51" name="Picture 2" descr="Image result for iphone">
            <a:extLst>
              <a:ext uri="{FF2B5EF4-FFF2-40B4-BE49-F238E27FC236}">
                <a16:creationId xmlns:a16="http://schemas.microsoft.com/office/drawing/2014/main" id="{9AC3BEB0-0DDD-4452-826C-C731B00B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17" y="1558952"/>
            <a:ext cx="623778" cy="100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F8AE99C-F09A-48A9-837D-F6EED110ACD2}"/>
              </a:ext>
            </a:extLst>
          </p:cNvPr>
          <p:cNvSpPr/>
          <p:nvPr/>
        </p:nvSpPr>
        <p:spPr>
          <a:xfrm>
            <a:off x="2086975" y="2542985"/>
            <a:ext cx="2352583" cy="31563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Eclectic A1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872988C-69F7-4CED-80D0-E7FDC7DB6420}"/>
              </a:ext>
            </a:extLst>
          </p:cNvPr>
          <p:cNvSpPr/>
          <p:nvPr/>
        </p:nvSpPr>
        <p:spPr>
          <a:xfrm>
            <a:off x="5472222" y="1958661"/>
            <a:ext cx="623778" cy="2774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CC9840-321A-4700-B5B2-D97DDAC759CD}"/>
              </a:ext>
            </a:extLst>
          </p:cNvPr>
          <p:cNvSpPr/>
          <p:nvPr/>
        </p:nvSpPr>
        <p:spPr>
          <a:xfrm>
            <a:off x="7661429" y="1941926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68E4D77-329E-447E-B1D7-7A5B3EEF9921}"/>
              </a:ext>
            </a:extLst>
          </p:cNvPr>
          <p:cNvSpPr/>
          <p:nvPr/>
        </p:nvSpPr>
        <p:spPr>
          <a:xfrm>
            <a:off x="10158585" y="1955202"/>
            <a:ext cx="897197" cy="27743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pic>
        <p:nvPicPr>
          <p:cNvPr id="61" name="Picture 2" descr="Image result for iphone">
            <a:extLst>
              <a:ext uri="{FF2B5EF4-FFF2-40B4-BE49-F238E27FC236}">
                <a16:creationId xmlns:a16="http://schemas.microsoft.com/office/drawing/2014/main" id="{B6402088-6322-465A-ABB5-FCD6BF2B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17" y="3001442"/>
            <a:ext cx="604029" cy="97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6A62A49-3F78-40E1-A3FC-121A746D6041}"/>
              </a:ext>
            </a:extLst>
          </p:cNvPr>
          <p:cNvSpPr/>
          <p:nvPr/>
        </p:nvSpPr>
        <p:spPr>
          <a:xfrm>
            <a:off x="2086975" y="3952301"/>
            <a:ext cx="2352583" cy="31563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Eclectic A2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FDA385-3D06-4F68-B575-A8ABAE18345A}"/>
              </a:ext>
            </a:extLst>
          </p:cNvPr>
          <p:cNvSpPr/>
          <p:nvPr/>
        </p:nvSpPr>
        <p:spPr>
          <a:xfrm>
            <a:off x="5472222" y="3290281"/>
            <a:ext cx="623778" cy="2774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2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9435880-3B45-4505-B0C5-E026F0D4F4C3}"/>
              </a:ext>
            </a:extLst>
          </p:cNvPr>
          <p:cNvSpPr/>
          <p:nvPr/>
        </p:nvSpPr>
        <p:spPr>
          <a:xfrm>
            <a:off x="7572312" y="3263967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2000.00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012A61B-CC6F-4DB6-BC3F-D7AFC432BFF0}"/>
              </a:ext>
            </a:extLst>
          </p:cNvPr>
          <p:cNvSpPr/>
          <p:nvPr/>
        </p:nvSpPr>
        <p:spPr>
          <a:xfrm>
            <a:off x="10157816" y="3277005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7000.00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869E486-D07A-48EA-A524-091027188D9C}"/>
              </a:ext>
            </a:extLst>
          </p:cNvPr>
          <p:cNvSpPr/>
          <p:nvPr/>
        </p:nvSpPr>
        <p:spPr>
          <a:xfrm>
            <a:off x="10157816" y="4415159"/>
            <a:ext cx="1158744" cy="3306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Checkout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6283D-A2FA-4DAA-B923-2749E100DA89}"/>
              </a:ext>
            </a:extLst>
          </p:cNvPr>
          <p:cNvSpPr/>
          <p:nvPr/>
        </p:nvSpPr>
        <p:spPr>
          <a:xfrm>
            <a:off x="413" y="1414483"/>
            <a:ext cx="1680604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5F9041-1786-4532-B2AE-F47880621E1E}"/>
              </a:ext>
            </a:extLst>
          </p:cNvPr>
          <p:cNvSpPr/>
          <p:nvPr/>
        </p:nvSpPr>
        <p:spPr>
          <a:xfrm>
            <a:off x="8138160" y="3088640"/>
            <a:ext cx="4053840" cy="37693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0206D0-F6DE-46AD-85F9-8780787AA9BE}"/>
              </a:ext>
            </a:extLst>
          </p:cNvPr>
          <p:cNvSpPr/>
          <p:nvPr/>
        </p:nvSpPr>
        <p:spPr>
          <a:xfrm>
            <a:off x="8138159" y="3099164"/>
            <a:ext cx="4053840" cy="542482"/>
          </a:xfrm>
          <a:prstGeom prst="rect">
            <a:avLst/>
          </a:prstGeom>
          <a:solidFill>
            <a:srgbClr val="16243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Montserrat Alternates" panose="00000500000000000000" pitchFamily="2" charset="0"/>
              </a:rPr>
              <a:t>Chatbot:</a:t>
            </a:r>
            <a:r>
              <a:rPr lang="en-SG" dirty="0">
                <a:latin typeface="Montserrat Alternates" panose="00000500000000000000" pitchFamily="2" charset="0"/>
              </a:rPr>
              <a:t> </a:t>
            </a:r>
            <a:r>
              <a:rPr lang="en-SG" dirty="0" err="1">
                <a:latin typeface="Montserrat Alternates" panose="00000500000000000000" pitchFamily="2" charset="0"/>
              </a:rPr>
              <a:t>Zoro</a:t>
            </a:r>
            <a:r>
              <a:rPr lang="en-SG" dirty="0">
                <a:latin typeface="Montserrat Alternates" panose="00000500000000000000" pitchFamily="2" charset="0"/>
              </a:rPr>
              <a:t>					</a:t>
            </a:r>
            <a:endParaRPr lang="en-US" b="1" dirty="0">
              <a:latin typeface="Montserrat Alternates" panose="000005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7360BE-46C9-4EB7-8038-AACAC15B413F}"/>
              </a:ext>
            </a:extLst>
          </p:cNvPr>
          <p:cNvSpPr/>
          <p:nvPr/>
        </p:nvSpPr>
        <p:spPr>
          <a:xfrm>
            <a:off x="8138160" y="6438727"/>
            <a:ext cx="4053840" cy="4063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>
                <a:latin typeface="Montserrat Alternates" panose="00000500000000000000" pitchFamily="2" charset="0"/>
              </a:rPr>
              <a:t>How Long Is the warranty for Eclectic F9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pic>
        <p:nvPicPr>
          <p:cNvPr id="52" name="Graphic 51" descr="Direction">
            <a:extLst>
              <a:ext uri="{FF2B5EF4-FFF2-40B4-BE49-F238E27FC236}">
                <a16:creationId xmlns:a16="http://schemas.microsoft.com/office/drawing/2014/main" id="{23CFFA40-0FBD-42DE-8A3A-1FFEFBC03F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82397">
            <a:off x="11773345" y="6454325"/>
            <a:ext cx="375199" cy="375199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5118D50-5A5B-4BD1-A78C-30B1B8038428}"/>
              </a:ext>
            </a:extLst>
          </p:cNvPr>
          <p:cNvSpPr/>
          <p:nvPr/>
        </p:nvSpPr>
        <p:spPr>
          <a:xfrm>
            <a:off x="9793470" y="3774515"/>
            <a:ext cx="2350654" cy="62732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Me: </a:t>
            </a:r>
            <a:r>
              <a:rPr lang="en-SG" sz="12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How Long Is the warranty for Eclectic F9?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334638-39DA-406C-A281-3C6CD1C4EE66}"/>
              </a:ext>
            </a:extLst>
          </p:cNvPr>
          <p:cNvGrpSpPr/>
          <p:nvPr/>
        </p:nvGrpSpPr>
        <p:grpSpPr>
          <a:xfrm>
            <a:off x="8138160" y="6445166"/>
            <a:ext cx="4053840" cy="406396"/>
            <a:chOff x="2580640" y="5270327"/>
            <a:chExt cx="4053840" cy="4063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76459D-3471-4084-85D1-FA2928C6DEE2}"/>
                </a:ext>
              </a:extLst>
            </p:cNvPr>
            <p:cNvSpPr/>
            <p:nvPr/>
          </p:nvSpPr>
          <p:spPr>
            <a:xfrm>
              <a:off x="2580640" y="5270327"/>
              <a:ext cx="4053840" cy="40639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57" name="Graphic 56" descr="Direction">
              <a:extLst>
                <a:ext uri="{FF2B5EF4-FFF2-40B4-BE49-F238E27FC236}">
                  <a16:creationId xmlns:a16="http://schemas.microsoft.com/office/drawing/2014/main" id="{9C7C3060-3CE6-4A79-94EC-B9B4AB914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782397">
              <a:off x="6228610" y="5285925"/>
              <a:ext cx="375199" cy="375199"/>
            </a:xfrm>
            <a:prstGeom prst="rect">
              <a:avLst/>
            </a:prstGeom>
          </p:spPr>
        </p:pic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6A7698C-0DC9-41E6-97B0-1683AF93A5A3}"/>
              </a:ext>
            </a:extLst>
          </p:cNvPr>
          <p:cNvSpPr/>
          <p:nvPr/>
        </p:nvSpPr>
        <p:spPr>
          <a:xfrm>
            <a:off x="8266545" y="4528386"/>
            <a:ext cx="2350654" cy="62732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 err="1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Zoro</a:t>
            </a:r>
            <a:r>
              <a:rPr lang="en-SG" sz="12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: </a:t>
            </a:r>
            <a:r>
              <a:rPr lang="en-SG" sz="12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It comes with a 1 year warranty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67" name="Rectangle 31">
            <a:extLst>
              <a:ext uri="{FF2B5EF4-FFF2-40B4-BE49-F238E27FC236}">
                <a16:creationId xmlns:a16="http://schemas.microsoft.com/office/drawing/2014/main" id="{B586950C-08CA-473D-B653-FD0367CB490B}"/>
              </a:ext>
            </a:extLst>
          </p:cNvPr>
          <p:cNvSpPr/>
          <p:nvPr/>
        </p:nvSpPr>
        <p:spPr>
          <a:xfrm>
            <a:off x="2065354" y="392463"/>
            <a:ext cx="3482691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My Cart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346F96-4B6C-4167-BBD3-00394D0450CC}"/>
              </a:ext>
            </a:extLst>
          </p:cNvPr>
          <p:cNvCxnSpPr>
            <a:cxnSpLocks/>
          </p:cNvCxnSpPr>
          <p:nvPr/>
        </p:nvCxnSpPr>
        <p:spPr>
          <a:xfrm>
            <a:off x="11808208" y="3381799"/>
            <a:ext cx="24524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66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6283D-A2FA-4DAA-B923-2749E100DA89}"/>
              </a:ext>
            </a:extLst>
          </p:cNvPr>
          <p:cNvSpPr/>
          <p:nvPr/>
        </p:nvSpPr>
        <p:spPr>
          <a:xfrm>
            <a:off x="0" y="1421792"/>
            <a:ext cx="1680211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8BF3498E-BEF6-4187-A46B-E11D5FEAB697}"/>
              </a:ext>
            </a:extLst>
          </p:cNvPr>
          <p:cNvSpPr/>
          <p:nvPr/>
        </p:nvSpPr>
        <p:spPr>
          <a:xfrm>
            <a:off x="2065354" y="392463"/>
            <a:ext cx="3482691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My Cart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99A490-758C-41B6-9660-52137F1F7468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E44D05-FAFF-43C1-A058-3F0FF2F741CD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68F615F-A96E-4E83-93ED-BDD68456D398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53" name="Graphic 52" descr="Puzzle">
              <a:extLst>
                <a:ext uri="{FF2B5EF4-FFF2-40B4-BE49-F238E27FC236}">
                  <a16:creationId xmlns:a16="http://schemas.microsoft.com/office/drawing/2014/main" id="{C62C2FC4-C070-4768-8013-08351383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1A4565-7D3B-49C8-9029-6D69C4A89FA0}"/>
              </a:ext>
            </a:extLst>
          </p:cNvPr>
          <p:cNvGraphicFramePr>
            <a:graphicFrameLocks noGrp="1"/>
          </p:cNvGraphicFramePr>
          <p:nvPr/>
        </p:nvGraphicFramePr>
        <p:xfrm>
          <a:off x="2121762" y="1238912"/>
          <a:ext cx="9784768" cy="320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6192">
                  <a:extLst>
                    <a:ext uri="{9D8B030D-6E8A-4147-A177-3AD203B41FA5}">
                      <a16:colId xmlns:a16="http://schemas.microsoft.com/office/drawing/2014/main" val="2142940857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910950149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3152219097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2738974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Product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Quantity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Price ($)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Subtotal ($)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999730"/>
                  </a:ext>
                </a:extLst>
              </a:tr>
            </a:tbl>
          </a:graphicData>
        </a:graphic>
      </p:graphicFrame>
      <p:pic>
        <p:nvPicPr>
          <p:cNvPr id="55" name="Picture 2" descr="Image result for iphone">
            <a:extLst>
              <a:ext uri="{FF2B5EF4-FFF2-40B4-BE49-F238E27FC236}">
                <a16:creationId xmlns:a16="http://schemas.microsoft.com/office/drawing/2014/main" id="{4139AC68-7467-4669-8DDE-4B0F1840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17" y="1558952"/>
            <a:ext cx="623778" cy="100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7112818-498F-459F-B4B8-2DB5332AA57F}"/>
              </a:ext>
            </a:extLst>
          </p:cNvPr>
          <p:cNvSpPr/>
          <p:nvPr/>
        </p:nvSpPr>
        <p:spPr>
          <a:xfrm>
            <a:off x="2086975" y="2542985"/>
            <a:ext cx="2352583" cy="31563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Eclectic A1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5F47B-71F3-49CB-A6EC-45D94BD71755}"/>
              </a:ext>
            </a:extLst>
          </p:cNvPr>
          <p:cNvSpPr/>
          <p:nvPr/>
        </p:nvSpPr>
        <p:spPr>
          <a:xfrm>
            <a:off x="5472222" y="1958661"/>
            <a:ext cx="623778" cy="2774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D294E1F-7BD9-4D60-842D-F1B39FA3BED7}"/>
              </a:ext>
            </a:extLst>
          </p:cNvPr>
          <p:cNvSpPr/>
          <p:nvPr/>
        </p:nvSpPr>
        <p:spPr>
          <a:xfrm>
            <a:off x="7661429" y="1941926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87570E7-76B4-4A7D-B194-E98AA668800C}"/>
              </a:ext>
            </a:extLst>
          </p:cNvPr>
          <p:cNvSpPr/>
          <p:nvPr/>
        </p:nvSpPr>
        <p:spPr>
          <a:xfrm>
            <a:off x="10158585" y="1955202"/>
            <a:ext cx="897197" cy="27743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pic>
        <p:nvPicPr>
          <p:cNvPr id="62" name="Picture 2" descr="Image result for iphone">
            <a:extLst>
              <a:ext uri="{FF2B5EF4-FFF2-40B4-BE49-F238E27FC236}">
                <a16:creationId xmlns:a16="http://schemas.microsoft.com/office/drawing/2014/main" id="{E7C85E39-5AE2-437A-8F35-AE1FE9141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17" y="3001442"/>
            <a:ext cx="604029" cy="97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36C15FB-93C2-4353-AFB2-5521FECA5B9E}"/>
              </a:ext>
            </a:extLst>
          </p:cNvPr>
          <p:cNvSpPr/>
          <p:nvPr/>
        </p:nvSpPr>
        <p:spPr>
          <a:xfrm>
            <a:off x="2086975" y="3952301"/>
            <a:ext cx="2352583" cy="31563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Eclectic A2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635A48-FEE5-46F6-A0E0-35A04E3ABD3B}"/>
              </a:ext>
            </a:extLst>
          </p:cNvPr>
          <p:cNvSpPr/>
          <p:nvPr/>
        </p:nvSpPr>
        <p:spPr>
          <a:xfrm>
            <a:off x="5472222" y="3290281"/>
            <a:ext cx="623778" cy="2774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2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DA88F6-A997-4C76-80FB-D1F7ED0F63A8}"/>
              </a:ext>
            </a:extLst>
          </p:cNvPr>
          <p:cNvSpPr/>
          <p:nvPr/>
        </p:nvSpPr>
        <p:spPr>
          <a:xfrm>
            <a:off x="7572312" y="3263967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2000.00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364F8F-5E8D-4563-AB95-DC675D7D0AAE}"/>
              </a:ext>
            </a:extLst>
          </p:cNvPr>
          <p:cNvSpPr/>
          <p:nvPr/>
        </p:nvSpPr>
        <p:spPr>
          <a:xfrm>
            <a:off x="10157816" y="3277005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7000.00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12435DF-44A0-46B5-8E71-E5162633DFA5}"/>
              </a:ext>
            </a:extLst>
          </p:cNvPr>
          <p:cNvSpPr/>
          <p:nvPr/>
        </p:nvSpPr>
        <p:spPr>
          <a:xfrm>
            <a:off x="10157816" y="4415159"/>
            <a:ext cx="1158744" cy="3306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Checkout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8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C09EA3-9B67-4F9F-8B62-D8A5F48B638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450" t="25924" r="29078" b="6327"/>
          <a:stretch/>
        </p:blipFill>
        <p:spPr>
          <a:xfrm>
            <a:off x="47876" y="0"/>
            <a:ext cx="12053454" cy="6901729"/>
          </a:xfrm>
          <a:prstGeom prst="rect">
            <a:avLst/>
          </a:prstGeom>
        </p:spPr>
      </p:pic>
      <p:pic>
        <p:nvPicPr>
          <p:cNvPr id="20" name="Picture 2" descr="Image result for iphone">
            <a:extLst>
              <a:ext uri="{FF2B5EF4-FFF2-40B4-BE49-F238E27FC236}">
                <a16:creationId xmlns:a16="http://schemas.microsoft.com/office/drawing/2014/main" id="{CB3A6D40-E75C-4B10-A75A-11151225C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640" y="2236098"/>
            <a:ext cx="253058" cy="4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iphone">
            <a:extLst>
              <a:ext uri="{FF2B5EF4-FFF2-40B4-BE49-F238E27FC236}">
                <a16:creationId xmlns:a16="http://schemas.microsoft.com/office/drawing/2014/main" id="{814EC3FD-E32E-4E60-8521-30284148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42" y="2823912"/>
            <a:ext cx="253058" cy="4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iphone">
            <a:extLst>
              <a:ext uri="{FF2B5EF4-FFF2-40B4-BE49-F238E27FC236}">
                <a16:creationId xmlns:a16="http://schemas.microsoft.com/office/drawing/2014/main" id="{3EBBD015-949A-46D7-BC0B-1CAE672F9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42" y="3429000"/>
            <a:ext cx="253058" cy="4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EFB669-38FC-4BCB-BC66-599D821D3C38}"/>
              </a:ext>
            </a:extLst>
          </p:cNvPr>
          <p:cNvSpPr/>
          <p:nvPr/>
        </p:nvSpPr>
        <p:spPr>
          <a:xfrm>
            <a:off x="2323424" y="2222813"/>
            <a:ext cx="1878578" cy="356288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/>
              <a:t>Eclectic A1</a:t>
            </a:r>
            <a:endParaRPr lang="en-US" sz="12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C47BE5-68B8-4768-ABE2-A09BDFB488D0}"/>
              </a:ext>
            </a:extLst>
          </p:cNvPr>
          <p:cNvSpPr/>
          <p:nvPr/>
        </p:nvSpPr>
        <p:spPr>
          <a:xfrm>
            <a:off x="2316028" y="2823912"/>
            <a:ext cx="2051786" cy="356288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/>
              <a:t>Eclectic A2</a:t>
            </a:r>
            <a:endParaRPr lang="en-US" sz="12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E95CF6-9FF3-429F-BF31-A3216B2F100F}"/>
              </a:ext>
            </a:extLst>
          </p:cNvPr>
          <p:cNvSpPr/>
          <p:nvPr/>
        </p:nvSpPr>
        <p:spPr>
          <a:xfrm>
            <a:off x="2351768" y="3425010"/>
            <a:ext cx="2051786" cy="546471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/>
              <a:t>Eclectic A3</a:t>
            </a:r>
            <a:endParaRPr lang="en-US" sz="12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AB1ED-4154-4CE2-8396-D19F1F06DEAC}"/>
              </a:ext>
            </a:extLst>
          </p:cNvPr>
          <p:cNvSpPr/>
          <p:nvPr/>
        </p:nvSpPr>
        <p:spPr>
          <a:xfrm>
            <a:off x="2316028" y="3925132"/>
            <a:ext cx="2051786" cy="174391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rgbClr val="9E9E9F"/>
                </a:solidFill>
              </a:rPr>
              <a:t>Quantity x1</a:t>
            </a:r>
            <a:endParaRPr lang="en-US" sz="1200" b="1" dirty="0">
              <a:solidFill>
                <a:srgbClr val="9E9E9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48D0E0-168A-41A0-81D3-AB1275F70E5E}"/>
              </a:ext>
            </a:extLst>
          </p:cNvPr>
          <p:cNvSpPr/>
          <p:nvPr/>
        </p:nvSpPr>
        <p:spPr>
          <a:xfrm>
            <a:off x="2316028" y="3163423"/>
            <a:ext cx="2051786" cy="174391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rgbClr val="9E9E9F"/>
                </a:solidFill>
              </a:rPr>
              <a:t>Quantity x1</a:t>
            </a:r>
            <a:endParaRPr lang="en-US" sz="1200" b="1" dirty="0">
              <a:solidFill>
                <a:srgbClr val="9E9E9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82D3F0-DC9C-489B-B601-C825C8933BEA}"/>
              </a:ext>
            </a:extLst>
          </p:cNvPr>
          <p:cNvSpPr/>
          <p:nvPr/>
        </p:nvSpPr>
        <p:spPr>
          <a:xfrm>
            <a:off x="2323424" y="2562135"/>
            <a:ext cx="2051786" cy="174391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rgbClr val="9E9E9F"/>
                </a:solidFill>
              </a:rPr>
              <a:t>Quantity x1</a:t>
            </a:r>
            <a:endParaRPr lang="en-US" sz="1200" b="1" dirty="0">
              <a:solidFill>
                <a:srgbClr val="9E9E9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730D96-821A-4AB8-BDC5-B8CB70747FC3}"/>
              </a:ext>
            </a:extLst>
          </p:cNvPr>
          <p:cNvSpPr/>
          <p:nvPr/>
        </p:nvSpPr>
        <p:spPr>
          <a:xfrm>
            <a:off x="4645562" y="2236098"/>
            <a:ext cx="831960" cy="302426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rgbClr val="616161"/>
                </a:solidFill>
              </a:rPr>
              <a:t>$1000</a:t>
            </a:r>
            <a:endParaRPr lang="en-US" sz="1200" b="1" dirty="0">
              <a:solidFill>
                <a:srgbClr val="61616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934D3D-09EB-4AC0-9F05-4A3E5F83DF19}"/>
              </a:ext>
            </a:extLst>
          </p:cNvPr>
          <p:cNvSpPr/>
          <p:nvPr/>
        </p:nvSpPr>
        <p:spPr>
          <a:xfrm>
            <a:off x="4645562" y="2705592"/>
            <a:ext cx="831960" cy="302426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rgbClr val="616161"/>
                </a:solidFill>
              </a:rPr>
              <a:t>$1000</a:t>
            </a:r>
            <a:endParaRPr lang="en-US" sz="1200" b="1" dirty="0">
              <a:solidFill>
                <a:srgbClr val="61616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EB87E3-998B-427C-9FB1-C8AB163D323C}"/>
              </a:ext>
            </a:extLst>
          </p:cNvPr>
          <p:cNvSpPr/>
          <p:nvPr/>
        </p:nvSpPr>
        <p:spPr>
          <a:xfrm>
            <a:off x="4645562" y="3371861"/>
            <a:ext cx="831960" cy="302426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rgbClr val="616161"/>
                </a:solidFill>
              </a:rPr>
              <a:t>$1000</a:t>
            </a:r>
            <a:endParaRPr lang="en-US" sz="1200" b="1" dirty="0">
              <a:solidFill>
                <a:srgbClr val="61616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D4FF72-6F57-4FDC-810B-C2054BCF7B37}"/>
              </a:ext>
            </a:extLst>
          </p:cNvPr>
          <p:cNvSpPr/>
          <p:nvPr/>
        </p:nvSpPr>
        <p:spPr>
          <a:xfrm>
            <a:off x="1806954" y="1340016"/>
            <a:ext cx="2161071" cy="469185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2800" b="1" dirty="0">
                <a:solidFill>
                  <a:srgbClr val="1A1A1A"/>
                </a:solidFill>
              </a:rPr>
              <a:t>3,000 $SGD</a:t>
            </a:r>
            <a:endParaRPr lang="en-US" sz="2800" b="1" dirty="0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91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94991"/>
            <a:ext cx="1717917" cy="406397"/>
            <a:chOff x="74844" y="2194991"/>
            <a:chExt cx="1717917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333417" y="219499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6283D-A2FA-4DAA-B923-2749E100DA89}"/>
              </a:ext>
            </a:extLst>
          </p:cNvPr>
          <p:cNvSpPr/>
          <p:nvPr/>
        </p:nvSpPr>
        <p:spPr>
          <a:xfrm>
            <a:off x="-11609" y="2164617"/>
            <a:ext cx="1681018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ontserrat Alternates" panose="00000500000000000000" pitchFamily="2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8BF3498E-BEF6-4187-A46B-E11D5FEAB697}"/>
              </a:ext>
            </a:extLst>
          </p:cNvPr>
          <p:cNvSpPr/>
          <p:nvPr/>
        </p:nvSpPr>
        <p:spPr>
          <a:xfrm>
            <a:off x="2065355" y="387646"/>
            <a:ext cx="3426283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My Order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99A490-758C-41B6-9660-52137F1F7468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6AD517A-CACB-4E68-8926-D79D75B1677D}"/>
              </a:ext>
            </a:extLst>
          </p:cNvPr>
          <p:cNvSpPr/>
          <p:nvPr/>
        </p:nvSpPr>
        <p:spPr>
          <a:xfrm>
            <a:off x="1902691" y="1558678"/>
            <a:ext cx="10015449" cy="47267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16AB8B-F19D-4D77-A2D9-D277FC106304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8509171-CF7D-4601-98B1-CE782A97CBC6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Chatbot</a:t>
              </a:r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7" name="Graphic 6" descr="Puzzle">
              <a:extLst>
                <a:ext uri="{FF2B5EF4-FFF2-40B4-BE49-F238E27FC236}">
                  <a16:creationId xmlns:a16="http://schemas.microsoft.com/office/drawing/2014/main" id="{47E88AC2-486E-457A-B231-33248FF58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sp>
        <p:nvSpPr>
          <p:cNvPr id="50" name="Rectangle 31">
            <a:extLst>
              <a:ext uri="{FF2B5EF4-FFF2-40B4-BE49-F238E27FC236}">
                <a16:creationId xmlns:a16="http://schemas.microsoft.com/office/drawing/2014/main" id="{BF1018C8-72CE-4737-A2B8-0AF1424B99D5}"/>
              </a:ext>
            </a:extLst>
          </p:cNvPr>
          <p:cNvSpPr/>
          <p:nvPr/>
        </p:nvSpPr>
        <p:spPr>
          <a:xfrm>
            <a:off x="1891641" y="1226326"/>
            <a:ext cx="1193080" cy="326349"/>
          </a:xfrm>
          <a:prstGeom prst="round1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Montserrat Alternates" panose="00000500000000000000" pitchFamily="2" charset="0"/>
              </a:rPr>
              <a:t>Delivering</a:t>
            </a:r>
            <a:endParaRPr lang="en-US" sz="1400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51" name="Rectangle 31">
            <a:extLst>
              <a:ext uri="{FF2B5EF4-FFF2-40B4-BE49-F238E27FC236}">
                <a16:creationId xmlns:a16="http://schemas.microsoft.com/office/drawing/2014/main" id="{DDDA3602-5C58-443C-BDE3-AFE28A49A361}"/>
              </a:ext>
            </a:extLst>
          </p:cNvPr>
          <p:cNvSpPr/>
          <p:nvPr/>
        </p:nvSpPr>
        <p:spPr>
          <a:xfrm>
            <a:off x="3095771" y="1226326"/>
            <a:ext cx="2099570" cy="326348"/>
          </a:xfrm>
          <a:prstGeom prst="round2Same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ysClr val="windowText" lastClr="000000"/>
                </a:solidFill>
                <a:latin typeface="Montserrat Alternates" panose="00000500000000000000" pitchFamily="2" charset="0"/>
              </a:rPr>
              <a:t>Transaction History</a:t>
            </a:r>
            <a:endParaRPr lang="en-US" sz="1400" dirty="0">
              <a:solidFill>
                <a:sysClr val="windowText" lastClr="000000"/>
              </a:solidFill>
              <a:latin typeface="Montserrat Alternates" panose="000005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7B2FC4-1AB4-4582-9764-9AFAF3D48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7009"/>
              </p:ext>
            </p:extLst>
          </p:nvPr>
        </p:nvGraphicFramePr>
        <p:xfrm>
          <a:off x="1914351" y="1582955"/>
          <a:ext cx="9992180" cy="4775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436">
                  <a:extLst>
                    <a:ext uri="{9D8B030D-6E8A-4147-A177-3AD203B41FA5}">
                      <a16:colId xmlns:a16="http://schemas.microsoft.com/office/drawing/2014/main" val="272458150"/>
                    </a:ext>
                  </a:extLst>
                </a:gridCol>
                <a:gridCol w="1998436">
                  <a:extLst>
                    <a:ext uri="{9D8B030D-6E8A-4147-A177-3AD203B41FA5}">
                      <a16:colId xmlns:a16="http://schemas.microsoft.com/office/drawing/2014/main" val="3162976063"/>
                    </a:ext>
                  </a:extLst>
                </a:gridCol>
                <a:gridCol w="1963270">
                  <a:extLst>
                    <a:ext uri="{9D8B030D-6E8A-4147-A177-3AD203B41FA5}">
                      <a16:colId xmlns:a16="http://schemas.microsoft.com/office/drawing/2014/main" val="3624284524"/>
                    </a:ext>
                  </a:extLst>
                </a:gridCol>
                <a:gridCol w="2033602">
                  <a:extLst>
                    <a:ext uri="{9D8B030D-6E8A-4147-A177-3AD203B41FA5}">
                      <a16:colId xmlns:a16="http://schemas.microsoft.com/office/drawing/2014/main" val="1811688993"/>
                    </a:ext>
                  </a:extLst>
                </a:gridCol>
                <a:gridCol w="1998436">
                  <a:extLst>
                    <a:ext uri="{9D8B030D-6E8A-4147-A177-3AD203B41FA5}">
                      <a16:colId xmlns:a16="http://schemas.microsoft.com/office/drawing/2014/main" val="683181260"/>
                    </a:ext>
                  </a:extLst>
                </a:gridCol>
              </a:tblGrid>
              <a:tr h="590839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Order ID 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Date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Total Spent($)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Status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Details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815948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123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1/1/2019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2000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Payment Received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63869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124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Montserrat Alternates" panose="00000500000000000000" pitchFamily="2" charset="0"/>
                        </a:rPr>
                        <a:t>1/1/2019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7000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On Its Way 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rgbClr val="70E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734142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152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Montserrat Alternates" panose="00000500000000000000" pitchFamily="2" charset="0"/>
                        </a:rPr>
                        <a:t>1/1/2019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On Its Way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rgbClr val="70E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63051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126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Montserrat Alternates" panose="00000500000000000000" pitchFamily="2" charset="0"/>
                        </a:rPr>
                        <a:t>1/1/2019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On Its Way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rgbClr val="70E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229340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132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Montserrat Alternates" panose="00000500000000000000" pitchFamily="2" charset="0"/>
                        </a:rPr>
                        <a:t>1/1/2019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On Its Way 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rgbClr val="70E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29782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176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Montserrat Alternates" panose="00000500000000000000" pitchFamily="2" charset="0"/>
                        </a:rPr>
                        <a:t>1/1/2019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On Its Way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rgbClr val="70E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408199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183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Montserrat Alternates" panose="00000500000000000000" pitchFamily="2" charset="0"/>
                        </a:rPr>
                        <a:t>1/1/2019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1000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On Its Way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rgbClr val="70E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84469"/>
                  </a:ext>
                </a:extLst>
              </a:tr>
            </a:tbl>
          </a:graphicData>
        </a:graphic>
      </p:graphicFrame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A383B5A-C952-4128-965F-02E008C3633F}"/>
              </a:ext>
            </a:extLst>
          </p:cNvPr>
          <p:cNvSpPr/>
          <p:nvPr/>
        </p:nvSpPr>
        <p:spPr>
          <a:xfrm>
            <a:off x="10381635" y="2302094"/>
            <a:ext cx="1158744" cy="3306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View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88D59C8-8558-4CE9-96C5-C830FADBED0A}"/>
              </a:ext>
            </a:extLst>
          </p:cNvPr>
          <p:cNvSpPr/>
          <p:nvPr/>
        </p:nvSpPr>
        <p:spPr>
          <a:xfrm>
            <a:off x="10381635" y="2981843"/>
            <a:ext cx="1158744" cy="3306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View</a:t>
            </a:r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C72DDB2-869D-4F8A-9DA2-1B8BE69942A4}"/>
              </a:ext>
            </a:extLst>
          </p:cNvPr>
          <p:cNvSpPr/>
          <p:nvPr/>
        </p:nvSpPr>
        <p:spPr>
          <a:xfrm>
            <a:off x="10381635" y="3547753"/>
            <a:ext cx="1158744" cy="3306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View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A90314B-2464-408D-9072-D775C290383F}"/>
              </a:ext>
            </a:extLst>
          </p:cNvPr>
          <p:cNvSpPr/>
          <p:nvPr/>
        </p:nvSpPr>
        <p:spPr>
          <a:xfrm>
            <a:off x="10381635" y="4130543"/>
            <a:ext cx="1158744" cy="3306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View</a:t>
            </a:r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CDDE1-3972-4C48-A90C-E904B1EC3B88}"/>
              </a:ext>
            </a:extLst>
          </p:cNvPr>
          <p:cNvSpPr/>
          <p:nvPr/>
        </p:nvSpPr>
        <p:spPr>
          <a:xfrm>
            <a:off x="10356598" y="4719661"/>
            <a:ext cx="1158744" cy="3306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View</a:t>
            </a:r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B5F113C-E009-4173-836D-8C62124F2B0C}"/>
              </a:ext>
            </a:extLst>
          </p:cNvPr>
          <p:cNvSpPr/>
          <p:nvPr/>
        </p:nvSpPr>
        <p:spPr>
          <a:xfrm>
            <a:off x="10381635" y="5337207"/>
            <a:ext cx="1158744" cy="3306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View</a:t>
            </a:r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53E035D-4267-4B29-8760-94EAC90F29FE}"/>
              </a:ext>
            </a:extLst>
          </p:cNvPr>
          <p:cNvSpPr/>
          <p:nvPr/>
        </p:nvSpPr>
        <p:spPr>
          <a:xfrm>
            <a:off x="10381635" y="5887360"/>
            <a:ext cx="1158744" cy="3306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65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94991"/>
            <a:ext cx="1717917" cy="406397"/>
            <a:chOff x="74844" y="2194991"/>
            <a:chExt cx="1717917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333417" y="219499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6283D-A2FA-4DAA-B923-2749E100DA89}"/>
              </a:ext>
            </a:extLst>
          </p:cNvPr>
          <p:cNvSpPr/>
          <p:nvPr/>
        </p:nvSpPr>
        <p:spPr>
          <a:xfrm>
            <a:off x="11605" y="2174349"/>
            <a:ext cx="1657808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ontserrat Alternates" panose="00000500000000000000" pitchFamily="2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8BF3498E-BEF6-4187-A46B-E11D5FEAB697}"/>
              </a:ext>
            </a:extLst>
          </p:cNvPr>
          <p:cNvSpPr/>
          <p:nvPr/>
        </p:nvSpPr>
        <p:spPr>
          <a:xfrm>
            <a:off x="2065355" y="387646"/>
            <a:ext cx="3426283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My Order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99A490-758C-41B6-9660-52137F1F7468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6AD517A-CACB-4E68-8926-D79D75B1677D}"/>
              </a:ext>
            </a:extLst>
          </p:cNvPr>
          <p:cNvSpPr/>
          <p:nvPr/>
        </p:nvSpPr>
        <p:spPr>
          <a:xfrm>
            <a:off x="1902691" y="1558678"/>
            <a:ext cx="10015449" cy="47267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16AB8B-F19D-4D77-A2D9-D277FC106304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8509171-CF7D-4601-98B1-CE782A97CBC6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Chatbot</a:t>
              </a:r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7" name="Graphic 6" descr="Puzzle">
              <a:extLst>
                <a:ext uri="{FF2B5EF4-FFF2-40B4-BE49-F238E27FC236}">
                  <a16:creationId xmlns:a16="http://schemas.microsoft.com/office/drawing/2014/main" id="{47E88AC2-486E-457A-B231-33248FF58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sp>
        <p:nvSpPr>
          <p:cNvPr id="50" name="Rectangle 31">
            <a:extLst>
              <a:ext uri="{FF2B5EF4-FFF2-40B4-BE49-F238E27FC236}">
                <a16:creationId xmlns:a16="http://schemas.microsoft.com/office/drawing/2014/main" id="{BF1018C8-72CE-4737-A2B8-0AF1424B99D5}"/>
              </a:ext>
            </a:extLst>
          </p:cNvPr>
          <p:cNvSpPr/>
          <p:nvPr/>
        </p:nvSpPr>
        <p:spPr>
          <a:xfrm>
            <a:off x="1891641" y="1226326"/>
            <a:ext cx="1193080" cy="326349"/>
          </a:xfrm>
          <a:prstGeom prst="round1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tx1"/>
                </a:solidFill>
                <a:latin typeface="Montserrat Alternates" panose="00000500000000000000" pitchFamily="2" charset="0"/>
              </a:rPr>
              <a:t>Delivering</a:t>
            </a:r>
            <a:endParaRPr lang="en-US" sz="1400" dirty="0">
              <a:solidFill>
                <a:schemeClr val="tx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51" name="Rectangle 31">
            <a:extLst>
              <a:ext uri="{FF2B5EF4-FFF2-40B4-BE49-F238E27FC236}">
                <a16:creationId xmlns:a16="http://schemas.microsoft.com/office/drawing/2014/main" id="{DDDA3602-5C58-443C-BDE3-AFE28A49A361}"/>
              </a:ext>
            </a:extLst>
          </p:cNvPr>
          <p:cNvSpPr/>
          <p:nvPr/>
        </p:nvSpPr>
        <p:spPr>
          <a:xfrm>
            <a:off x="3095771" y="1236412"/>
            <a:ext cx="2099570" cy="326348"/>
          </a:xfrm>
          <a:prstGeom prst="round2Same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Montserrat Alternates" panose="00000500000000000000" pitchFamily="2" charset="0"/>
              </a:rPr>
              <a:t>Transaction History</a:t>
            </a:r>
            <a:endParaRPr lang="en-US" sz="1400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5C0E87D-B3AB-496A-B98D-D9AF3E708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96068"/>
              </p:ext>
            </p:extLst>
          </p:nvPr>
        </p:nvGraphicFramePr>
        <p:xfrm>
          <a:off x="1902690" y="1568763"/>
          <a:ext cx="9992180" cy="47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436">
                  <a:extLst>
                    <a:ext uri="{9D8B030D-6E8A-4147-A177-3AD203B41FA5}">
                      <a16:colId xmlns:a16="http://schemas.microsoft.com/office/drawing/2014/main" val="272458150"/>
                    </a:ext>
                  </a:extLst>
                </a:gridCol>
                <a:gridCol w="1998436">
                  <a:extLst>
                    <a:ext uri="{9D8B030D-6E8A-4147-A177-3AD203B41FA5}">
                      <a16:colId xmlns:a16="http://schemas.microsoft.com/office/drawing/2014/main" val="3162976063"/>
                    </a:ext>
                  </a:extLst>
                </a:gridCol>
                <a:gridCol w="1998436">
                  <a:extLst>
                    <a:ext uri="{9D8B030D-6E8A-4147-A177-3AD203B41FA5}">
                      <a16:colId xmlns:a16="http://schemas.microsoft.com/office/drawing/2014/main" val="3624284524"/>
                    </a:ext>
                  </a:extLst>
                </a:gridCol>
                <a:gridCol w="1998436">
                  <a:extLst>
                    <a:ext uri="{9D8B030D-6E8A-4147-A177-3AD203B41FA5}">
                      <a16:colId xmlns:a16="http://schemas.microsoft.com/office/drawing/2014/main" val="1811688993"/>
                    </a:ext>
                  </a:extLst>
                </a:gridCol>
                <a:gridCol w="1998436">
                  <a:extLst>
                    <a:ext uri="{9D8B030D-6E8A-4147-A177-3AD203B41FA5}">
                      <a16:colId xmlns:a16="http://schemas.microsoft.com/office/drawing/2014/main" val="683181260"/>
                    </a:ext>
                  </a:extLst>
                </a:gridCol>
              </a:tblGrid>
              <a:tr h="590839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Order ID 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Date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Total Spent($)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Status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Details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815948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453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31/12/2018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2000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Item Delivered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rgbClr val="4ED8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63869"/>
                  </a:ext>
                </a:extLst>
              </a:tr>
              <a:tr h="590839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734142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63051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229340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29782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408199"/>
                  </a:ext>
                </a:extLst>
              </a:tr>
              <a:tr h="59083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784469"/>
                  </a:ext>
                </a:extLst>
              </a:tr>
            </a:tbl>
          </a:graphicData>
        </a:graphic>
      </p:graphicFrame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C6CBF89-1A24-4EFB-A1E1-FAFB72B05419}"/>
              </a:ext>
            </a:extLst>
          </p:cNvPr>
          <p:cNvSpPr/>
          <p:nvPr/>
        </p:nvSpPr>
        <p:spPr>
          <a:xfrm>
            <a:off x="10381635" y="2302094"/>
            <a:ext cx="1158744" cy="3306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71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94991"/>
            <a:ext cx="1717917" cy="406397"/>
            <a:chOff x="74844" y="2194991"/>
            <a:chExt cx="1717917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333417" y="219499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6283D-A2FA-4DAA-B923-2749E100DA89}"/>
              </a:ext>
            </a:extLst>
          </p:cNvPr>
          <p:cNvSpPr/>
          <p:nvPr/>
        </p:nvSpPr>
        <p:spPr>
          <a:xfrm>
            <a:off x="0" y="2153354"/>
            <a:ext cx="1657808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16AB8B-F19D-4D77-A2D9-D277FC106304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8509171-CF7D-4601-98B1-CE782A97CBC6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7" name="Graphic 6" descr="Puzzle">
              <a:extLst>
                <a:ext uri="{FF2B5EF4-FFF2-40B4-BE49-F238E27FC236}">
                  <a16:creationId xmlns:a16="http://schemas.microsoft.com/office/drawing/2014/main" id="{47E88AC2-486E-457A-B231-33248FF58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2B60D49-CD10-4E6A-9A8B-D882074A3E40}"/>
              </a:ext>
            </a:extLst>
          </p:cNvPr>
          <p:cNvSpPr/>
          <p:nvPr/>
        </p:nvSpPr>
        <p:spPr>
          <a:xfrm>
            <a:off x="4958726" y="1077619"/>
            <a:ext cx="1988598" cy="153431"/>
          </a:xfrm>
          <a:prstGeom prst="rect">
            <a:avLst/>
          </a:prstGeom>
          <a:solidFill>
            <a:srgbClr val="5A83F8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BD990B-CA56-4D45-83D2-09F634A6EFC6}"/>
              </a:ext>
            </a:extLst>
          </p:cNvPr>
          <p:cNvSpPr/>
          <p:nvPr/>
        </p:nvSpPr>
        <p:spPr>
          <a:xfrm>
            <a:off x="7188501" y="1083917"/>
            <a:ext cx="1988598" cy="153431"/>
          </a:xfrm>
          <a:prstGeom prst="rect">
            <a:avLst/>
          </a:prstGeom>
          <a:solidFill>
            <a:srgbClr val="A7BCE3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520180-48C5-49E4-881D-456D3091D460}"/>
              </a:ext>
            </a:extLst>
          </p:cNvPr>
          <p:cNvSpPr/>
          <p:nvPr/>
        </p:nvSpPr>
        <p:spPr>
          <a:xfrm>
            <a:off x="4674640" y="939596"/>
            <a:ext cx="426128" cy="406397"/>
          </a:xfrm>
          <a:prstGeom prst="ellipse">
            <a:avLst/>
          </a:prstGeom>
          <a:solidFill>
            <a:srgbClr val="5A83F8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7B2112-1C5F-4981-B118-08443A7B13A7}"/>
              </a:ext>
            </a:extLst>
          </p:cNvPr>
          <p:cNvSpPr/>
          <p:nvPr/>
        </p:nvSpPr>
        <p:spPr>
          <a:xfrm>
            <a:off x="6854849" y="939596"/>
            <a:ext cx="426128" cy="406397"/>
          </a:xfrm>
          <a:prstGeom prst="ellipse">
            <a:avLst/>
          </a:prstGeom>
          <a:solidFill>
            <a:srgbClr val="5A83F8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A5EAB89-5750-4A36-ABAE-52207FFB2A5E}"/>
              </a:ext>
            </a:extLst>
          </p:cNvPr>
          <p:cNvSpPr/>
          <p:nvPr/>
        </p:nvSpPr>
        <p:spPr>
          <a:xfrm>
            <a:off x="9063169" y="951135"/>
            <a:ext cx="426128" cy="406397"/>
          </a:xfrm>
          <a:prstGeom prst="ellipse">
            <a:avLst/>
          </a:prstGeom>
          <a:solidFill>
            <a:srgbClr val="A7BCE3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91CFB4-5A76-4318-BD55-DD2628CBB985}"/>
              </a:ext>
            </a:extLst>
          </p:cNvPr>
          <p:cNvSpPr/>
          <p:nvPr/>
        </p:nvSpPr>
        <p:spPr>
          <a:xfrm>
            <a:off x="3614273" y="1357532"/>
            <a:ext cx="2546861" cy="31563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Montserrat Alternates" panose="00000500000000000000" pitchFamily="2" charset="0"/>
              </a:rPr>
              <a:t>Payment Received</a:t>
            </a:r>
            <a:endParaRPr lang="en-US" sz="1400" dirty="0">
              <a:latin typeface="Montserrat Alternates" panose="00000500000000000000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DAB76C-6516-45D5-959C-22B0647D1AF7}"/>
              </a:ext>
            </a:extLst>
          </p:cNvPr>
          <p:cNvSpPr/>
          <p:nvPr/>
        </p:nvSpPr>
        <p:spPr>
          <a:xfrm>
            <a:off x="6136497" y="1385097"/>
            <a:ext cx="1988598" cy="31563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Montserrat Alternates" panose="00000500000000000000" pitchFamily="2" charset="0"/>
              </a:rPr>
              <a:t>On Its Way</a:t>
            </a:r>
            <a:endParaRPr lang="en-US" sz="1400" dirty="0">
              <a:latin typeface="Montserrat Alternates" panose="00000500000000000000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05E7E7-E4DD-454A-9176-2CFEBC9295A3}"/>
              </a:ext>
            </a:extLst>
          </p:cNvPr>
          <p:cNvSpPr/>
          <p:nvPr/>
        </p:nvSpPr>
        <p:spPr>
          <a:xfrm>
            <a:off x="8281934" y="1370130"/>
            <a:ext cx="1988598" cy="31563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Montserrat Alternates" panose="00000500000000000000" pitchFamily="2" charset="0"/>
              </a:rPr>
              <a:t>Item Delivered</a:t>
            </a:r>
            <a:endParaRPr lang="en-US" sz="1400" dirty="0">
              <a:latin typeface="Montserrat Alternates" panose="00000500000000000000" pitchFamily="2" charset="0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C23C86C-78BA-4C59-B880-37B0324A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341987"/>
              </p:ext>
            </p:extLst>
          </p:nvPr>
        </p:nvGraphicFramePr>
        <p:xfrm>
          <a:off x="2152433" y="2579382"/>
          <a:ext cx="9784768" cy="320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6192">
                  <a:extLst>
                    <a:ext uri="{9D8B030D-6E8A-4147-A177-3AD203B41FA5}">
                      <a16:colId xmlns:a16="http://schemas.microsoft.com/office/drawing/2014/main" val="2142940857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910950149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3152219097"/>
                    </a:ext>
                  </a:extLst>
                </a:gridCol>
                <a:gridCol w="2446192">
                  <a:extLst>
                    <a:ext uri="{9D8B030D-6E8A-4147-A177-3AD203B41FA5}">
                      <a16:colId xmlns:a16="http://schemas.microsoft.com/office/drawing/2014/main" val="2738974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Product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Quantity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Price ($)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b="0" dirty="0">
                          <a:solidFill>
                            <a:schemeClr val="tx1"/>
                          </a:solidFill>
                          <a:latin typeface="Montserrat Alternates" panose="00000500000000000000" pitchFamily="2" charset="0"/>
                        </a:rPr>
                        <a:t>Subtotal ($)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999730"/>
                  </a:ext>
                </a:extLst>
              </a:tr>
            </a:tbl>
          </a:graphicData>
        </a:graphic>
      </p:graphicFrame>
      <p:pic>
        <p:nvPicPr>
          <p:cNvPr id="42" name="Picture 2" descr="Image result for iphone">
            <a:extLst>
              <a:ext uri="{FF2B5EF4-FFF2-40B4-BE49-F238E27FC236}">
                <a16:creationId xmlns:a16="http://schemas.microsoft.com/office/drawing/2014/main" id="{1000E2CE-2936-4AE5-B264-C1F44C74C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20" y="2930727"/>
            <a:ext cx="623778" cy="100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59858FC-EB99-4555-BA04-8576F502453C}"/>
              </a:ext>
            </a:extLst>
          </p:cNvPr>
          <p:cNvSpPr/>
          <p:nvPr/>
        </p:nvSpPr>
        <p:spPr>
          <a:xfrm>
            <a:off x="2040878" y="3914760"/>
            <a:ext cx="2352583" cy="31563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Eclectic A1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A99302-92AA-484D-B283-A4233AD617C6}"/>
              </a:ext>
            </a:extLst>
          </p:cNvPr>
          <p:cNvSpPr/>
          <p:nvPr/>
        </p:nvSpPr>
        <p:spPr>
          <a:xfrm>
            <a:off x="5426125" y="3330436"/>
            <a:ext cx="623778" cy="2774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AF29D35-E14C-4C0C-80D3-7951C7A11C9D}"/>
              </a:ext>
            </a:extLst>
          </p:cNvPr>
          <p:cNvSpPr/>
          <p:nvPr/>
        </p:nvSpPr>
        <p:spPr>
          <a:xfrm>
            <a:off x="7615332" y="3313701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C220F7-63A4-4170-98B3-82FED2EE28FE}"/>
              </a:ext>
            </a:extLst>
          </p:cNvPr>
          <p:cNvSpPr/>
          <p:nvPr/>
        </p:nvSpPr>
        <p:spPr>
          <a:xfrm>
            <a:off x="10112488" y="3326977"/>
            <a:ext cx="897197" cy="27743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5000.00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pic>
        <p:nvPicPr>
          <p:cNvPr id="47" name="Picture 2" descr="Image result for iphone">
            <a:extLst>
              <a:ext uri="{FF2B5EF4-FFF2-40B4-BE49-F238E27FC236}">
                <a16:creationId xmlns:a16="http://schemas.microsoft.com/office/drawing/2014/main" id="{B30A6356-2496-4013-ABF4-9564C563B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20" y="4373217"/>
            <a:ext cx="604029" cy="97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EF1E54A-4355-4D82-B756-ADA33759B1C9}"/>
              </a:ext>
            </a:extLst>
          </p:cNvPr>
          <p:cNvSpPr/>
          <p:nvPr/>
        </p:nvSpPr>
        <p:spPr>
          <a:xfrm>
            <a:off x="5426125" y="4662056"/>
            <a:ext cx="623778" cy="2774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2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52506C-75B2-43C1-8FE6-0D467FBF9C8A}"/>
              </a:ext>
            </a:extLst>
          </p:cNvPr>
          <p:cNvSpPr/>
          <p:nvPr/>
        </p:nvSpPr>
        <p:spPr>
          <a:xfrm>
            <a:off x="7526215" y="4635742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2000.00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F8D195B-3EB0-4319-980E-9C7B1244EBC6}"/>
              </a:ext>
            </a:extLst>
          </p:cNvPr>
          <p:cNvSpPr/>
          <p:nvPr/>
        </p:nvSpPr>
        <p:spPr>
          <a:xfrm>
            <a:off x="10111719" y="4648780"/>
            <a:ext cx="931727" cy="29071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atin typeface="Montserrat Alternates" panose="00000500000000000000" pitchFamily="2" charset="0"/>
              </a:rPr>
              <a:t>7000.00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03DBD2-F32D-4EBF-97BF-ACD043FE77B7}"/>
              </a:ext>
            </a:extLst>
          </p:cNvPr>
          <p:cNvSpPr/>
          <p:nvPr/>
        </p:nvSpPr>
        <p:spPr>
          <a:xfrm>
            <a:off x="2005642" y="5321609"/>
            <a:ext cx="2352583" cy="31563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Montserrat Alternates" panose="00000500000000000000" pitchFamily="2" charset="0"/>
              </a:rPr>
              <a:t>Eclectic A2</a:t>
            </a:r>
            <a:endParaRPr lang="en-US" sz="1200" dirty="0">
              <a:latin typeface="Montserrat Alternate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651727-A78B-4D1C-9C9D-4B67B905F3DE}"/>
              </a:ext>
            </a:extLst>
          </p:cNvPr>
          <p:cNvSpPr/>
          <p:nvPr/>
        </p:nvSpPr>
        <p:spPr>
          <a:xfrm>
            <a:off x="1947025" y="6175485"/>
            <a:ext cx="5906655" cy="511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b="1" dirty="0">
                <a:latin typeface="Montserrat Alternates" panose="00000500000000000000" pitchFamily="2" charset="0"/>
              </a:rPr>
              <a:t>Delivery Company: </a:t>
            </a:r>
            <a:r>
              <a:rPr lang="en-SG" sz="1600" dirty="0" err="1">
                <a:latin typeface="Montserrat Alternates" panose="00000500000000000000" pitchFamily="2" charset="0"/>
              </a:rPr>
              <a:t>NinjaVan</a:t>
            </a:r>
            <a:r>
              <a:rPr lang="en-SG" sz="1600" dirty="0">
                <a:latin typeface="Montserrat Alternates" panose="00000500000000000000" pitchFamily="2" charset="0"/>
              </a:rPr>
              <a:t>		</a:t>
            </a:r>
            <a:r>
              <a:rPr lang="en-SG" sz="1600" b="1" dirty="0">
                <a:latin typeface="Montserrat Alternates" panose="00000500000000000000" pitchFamily="2" charset="0"/>
              </a:rPr>
              <a:t>Tracking: </a:t>
            </a:r>
            <a:r>
              <a:rPr lang="en-SG" sz="1600" dirty="0">
                <a:latin typeface="Montserrat Alternates" panose="00000500000000000000" pitchFamily="2" charset="0"/>
              </a:rPr>
              <a:t>66028271</a:t>
            </a:r>
            <a:endParaRPr lang="en-US" sz="1600" dirty="0">
              <a:latin typeface="Montserrat Alternates" panose="00000500000000000000" pitchFamily="2" charset="0"/>
            </a:endParaRPr>
          </a:p>
        </p:txBody>
      </p:sp>
      <p:pic>
        <p:nvPicPr>
          <p:cNvPr id="20" name="Graphic 19" descr="Money">
            <a:extLst>
              <a:ext uri="{FF2B5EF4-FFF2-40B4-BE49-F238E27FC236}">
                <a16:creationId xmlns:a16="http://schemas.microsoft.com/office/drawing/2014/main" id="{F21FA162-59BB-4BBA-9D3E-1B6F46E4E6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14163" y="951135"/>
            <a:ext cx="347080" cy="347080"/>
          </a:xfrm>
          <a:prstGeom prst="rect">
            <a:avLst/>
          </a:prstGeom>
        </p:spPr>
      </p:pic>
      <p:pic>
        <p:nvPicPr>
          <p:cNvPr id="53" name="Graphic 52" descr="Truck">
            <a:extLst>
              <a:ext uri="{FF2B5EF4-FFF2-40B4-BE49-F238E27FC236}">
                <a16:creationId xmlns:a16="http://schemas.microsoft.com/office/drawing/2014/main" id="{001D9FBE-47D0-4D13-B10D-DCEDFABA0C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919810" y="985388"/>
            <a:ext cx="324317" cy="324317"/>
          </a:xfrm>
          <a:prstGeom prst="rect">
            <a:avLst/>
          </a:prstGeom>
        </p:spPr>
      </p:pic>
      <p:pic>
        <p:nvPicPr>
          <p:cNvPr id="57" name="Graphic 56" descr="Checkmark">
            <a:extLst>
              <a:ext uri="{FF2B5EF4-FFF2-40B4-BE49-F238E27FC236}">
                <a16:creationId xmlns:a16="http://schemas.microsoft.com/office/drawing/2014/main" id="{9ED22DE0-6E80-43C0-A49F-F29857E4A39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119375" y="997475"/>
            <a:ext cx="313715" cy="31371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7B087485-C57F-4D57-AE9D-5FF4D19C7AA3}"/>
              </a:ext>
            </a:extLst>
          </p:cNvPr>
          <p:cNvSpPr/>
          <p:nvPr/>
        </p:nvSpPr>
        <p:spPr>
          <a:xfrm>
            <a:off x="2819532" y="1920445"/>
            <a:ext cx="8622528" cy="5306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b="1" dirty="0">
                <a:latin typeface="Montserrat Alternates" panose="00000500000000000000" pitchFamily="2" charset="0"/>
              </a:rPr>
              <a:t>Order ID: </a:t>
            </a:r>
            <a:r>
              <a:rPr lang="en-SG" sz="1600" dirty="0">
                <a:latin typeface="Montserrat Alternates" panose="00000500000000000000" pitchFamily="2" charset="0"/>
              </a:rPr>
              <a:t>124</a:t>
            </a:r>
            <a:r>
              <a:rPr lang="en-SG" sz="1600" b="1" dirty="0">
                <a:latin typeface="Montserrat Alternates" panose="00000500000000000000" pitchFamily="2" charset="0"/>
              </a:rPr>
              <a:t> 	Order Date:</a:t>
            </a:r>
            <a:r>
              <a:rPr lang="en-SG" sz="1600" dirty="0">
                <a:latin typeface="Montserrat Alternates" panose="00000500000000000000" pitchFamily="2" charset="0"/>
              </a:rPr>
              <a:t>01/01/2019	</a:t>
            </a:r>
            <a:r>
              <a:rPr lang="en-SG" sz="1600" b="1" dirty="0">
                <a:latin typeface="Montserrat Alternates" panose="00000500000000000000" pitchFamily="2" charset="0"/>
              </a:rPr>
              <a:t>Total Spent: </a:t>
            </a:r>
            <a:r>
              <a:rPr lang="en-SG" sz="1600" dirty="0">
                <a:latin typeface="Montserrat Alternates" panose="00000500000000000000" pitchFamily="2" charset="0"/>
              </a:rPr>
              <a:t>$7000		</a:t>
            </a:r>
            <a:r>
              <a:rPr lang="en-SG" sz="1600" b="1" dirty="0">
                <a:solidFill>
                  <a:srgbClr val="70E052"/>
                </a:solidFill>
                <a:latin typeface="Montserrat Alternates" panose="00000500000000000000" pitchFamily="2" charset="0"/>
              </a:rPr>
              <a:t>Free Delivery</a:t>
            </a:r>
            <a:endParaRPr lang="en-US" sz="1600" b="1" dirty="0">
              <a:solidFill>
                <a:srgbClr val="70E052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7B4EBD8-FA99-4A88-8CF1-70E614C7DA1A}"/>
              </a:ext>
            </a:extLst>
          </p:cNvPr>
          <p:cNvSpPr/>
          <p:nvPr/>
        </p:nvSpPr>
        <p:spPr>
          <a:xfrm>
            <a:off x="1969556" y="572321"/>
            <a:ext cx="886691" cy="341746"/>
          </a:xfrm>
          <a:prstGeom prst="roundRect">
            <a:avLst/>
          </a:prstGeom>
          <a:solidFill>
            <a:srgbClr val="16243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  Back</a:t>
            </a:r>
            <a:endParaRPr lang="en-US" dirty="0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528A2499-1FD8-484D-928F-6E9EAA22FF28}"/>
              </a:ext>
            </a:extLst>
          </p:cNvPr>
          <p:cNvSpPr/>
          <p:nvPr/>
        </p:nvSpPr>
        <p:spPr>
          <a:xfrm rot="16200000">
            <a:off x="2058707" y="672194"/>
            <a:ext cx="172482" cy="14199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2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BD7B0360-EB18-4637-9C63-EB771A500815}"/>
              </a:ext>
            </a:extLst>
          </p:cNvPr>
          <p:cNvSpPr/>
          <p:nvPr/>
        </p:nvSpPr>
        <p:spPr>
          <a:xfrm>
            <a:off x="-45868" y="1153651"/>
            <a:ext cx="12192000" cy="10930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210A4B-A1F7-431A-B452-93003894DEB6}"/>
              </a:ext>
            </a:extLst>
          </p:cNvPr>
          <p:cNvSpPr/>
          <p:nvPr/>
        </p:nvSpPr>
        <p:spPr>
          <a:xfrm>
            <a:off x="731636" y="2261411"/>
            <a:ext cx="1583793" cy="1927314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C4AC2-3AB8-426B-95CB-991459075669}"/>
              </a:ext>
            </a:extLst>
          </p:cNvPr>
          <p:cNvSpPr/>
          <p:nvPr/>
        </p:nvSpPr>
        <p:spPr>
          <a:xfrm>
            <a:off x="3789576" y="2261412"/>
            <a:ext cx="1583793" cy="1927314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A312F5-19E2-489A-883E-893A2BF7C0F7}"/>
              </a:ext>
            </a:extLst>
          </p:cNvPr>
          <p:cNvSpPr/>
          <p:nvPr/>
        </p:nvSpPr>
        <p:spPr>
          <a:xfrm>
            <a:off x="6847516" y="2261412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F91CDA-9F6F-46E5-9DEB-4741F2289B19}"/>
              </a:ext>
            </a:extLst>
          </p:cNvPr>
          <p:cNvSpPr/>
          <p:nvPr/>
        </p:nvSpPr>
        <p:spPr>
          <a:xfrm>
            <a:off x="9905456" y="2261411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14D9D-3B3A-4FCE-AD13-7BE2D3908A62}"/>
              </a:ext>
            </a:extLst>
          </p:cNvPr>
          <p:cNvSpPr/>
          <p:nvPr/>
        </p:nvSpPr>
        <p:spPr>
          <a:xfrm>
            <a:off x="731636" y="4496837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493EC-B7D5-42D3-87AE-3D5AAE1ECDB5}"/>
              </a:ext>
            </a:extLst>
          </p:cNvPr>
          <p:cNvSpPr/>
          <p:nvPr/>
        </p:nvSpPr>
        <p:spPr>
          <a:xfrm>
            <a:off x="3764535" y="4496837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090C61-EE2D-454B-A365-244AAEC1924F}"/>
              </a:ext>
            </a:extLst>
          </p:cNvPr>
          <p:cNvSpPr/>
          <p:nvPr/>
        </p:nvSpPr>
        <p:spPr>
          <a:xfrm>
            <a:off x="6847516" y="4496838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B3DEA6-75FE-4FBD-8D82-8CC1DC5E220D}"/>
              </a:ext>
            </a:extLst>
          </p:cNvPr>
          <p:cNvSpPr/>
          <p:nvPr/>
        </p:nvSpPr>
        <p:spPr>
          <a:xfrm>
            <a:off x="9905456" y="4496837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result for iphone">
            <a:extLst>
              <a:ext uri="{FF2B5EF4-FFF2-40B4-BE49-F238E27FC236}">
                <a16:creationId xmlns:a16="http://schemas.microsoft.com/office/drawing/2014/main" id="{5DB95220-BD9A-4885-A65E-E48A25F14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22" y="4527664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iphone">
            <a:extLst>
              <a:ext uri="{FF2B5EF4-FFF2-40B4-BE49-F238E27FC236}">
                <a16:creationId xmlns:a16="http://schemas.microsoft.com/office/drawing/2014/main" id="{A65F3B67-FEB0-49B8-886B-6BC0BE070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483" y="2310601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iphone">
            <a:extLst>
              <a:ext uri="{FF2B5EF4-FFF2-40B4-BE49-F238E27FC236}">
                <a16:creationId xmlns:a16="http://schemas.microsoft.com/office/drawing/2014/main" id="{D9C3BD47-79B6-4D9F-9FB8-4499E6B5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170" y="2336837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iphone">
            <a:extLst>
              <a:ext uri="{FF2B5EF4-FFF2-40B4-BE49-F238E27FC236}">
                <a16:creationId xmlns:a16="http://schemas.microsoft.com/office/drawing/2014/main" id="{4C2E2FDC-EB22-406B-80F8-21505F44E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22" y="2316707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iphone">
            <a:extLst>
              <a:ext uri="{FF2B5EF4-FFF2-40B4-BE49-F238E27FC236}">
                <a16:creationId xmlns:a16="http://schemas.microsoft.com/office/drawing/2014/main" id="{87021349-05D0-4DDE-A317-521D46FD8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22" y="4527665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iphone">
            <a:extLst>
              <a:ext uri="{FF2B5EF4-FFF2-40B4-BE49-F238E27FC236}">
                <a16:creationId xmlns:a16="http://schemas.microsoft.com/office/drawing/2014/main" id="{5198643F-30D9-41F7-83B3-99DC5B6A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02" y="2336836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6C3895-9BAC-4C8E-8999-586ED31E42CF}"/>
              </a:ext>
            </a:extLst>
          </p:cNvPr>
          <p:cNvSpPr/>
          <p:nvPr/>
        </p:nvSpPr>
        <p:spPr>
          <a:xfrm>
            <a:off x="731636" y="3709317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A1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9D0631-C939-4741-89EE-0D9F6F534D91}"/>
              </a:ext>
            </a:extLst>
          </p:cNvPr>
          <p:cNvSpPr/>
          <p:nvPr/>
        </p:nvSpPr>
        <p:spPr>
          <a:xfrm>
            <a:off x="3789576" y="3696453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A2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80D844-B9F3-4279-85CF-B8A11A86F387}"/>
              </a:ext>
            </a:extLst>
          </p:cNvPr>
          <p:cNvSpPr/>
          <p:nvPr/>
        </p:nvSpPr>
        <p:spPr>
          <a:xfrm>
            <a:off x="6847516" y="3710075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B3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FD9A93-D76B-4775-AE8E-D5062AE76565}"/>
              </a:ext>
            </a:extLst>
          </p:cNvPr>
          <p:cNvSpPr/>
          <p:nvPr/>
        </p:nvSpPr>
        <p:spPr>
          <a:xfrm>
            <a:off x="9900326" y="3731179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B4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B7B92A-151B-4B4C-B23E-91170D9227AD}"/>
              </a:ext>
            </a:extLst>
          </p:cNvPr>
          <p:cNvSpPr/>
          <p:nvPr/>
        </p:nvSpPr>
        <p:spPr>
          <a:xfrm>
            <a:off x="731636" y="5945501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C5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E05EAD-F031-44AC-9A98-F59CB4078EFE}"/>
              </a:ext>
            </a:extLst>
          </p:cNvPr>
          <p:cNvSpPr/>
          <p:nvPr/>
        </p:nvSpPr>
        <p:spPr>
          <a:xfrm>
            <a:off x="3764535" y="5944743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C6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B0C9FC-FE48-4A22-8F2D-FFC4D82D7CFD}"/>
              </a:ext>
            </a:extLst>
          </p:cNvPr>
          <p:cNvSpPr/>
          <p:nvPr/>
        </p:nvSpPr>
        <p:spPr>
          <a:xfrm>
            <a:off x="6847516" y="5988467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Toaster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$300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24C42C-A082-4B05-BD54-FDFEA78BD6F9}"/>
              </a:ext>
            </a:extLst>
          </p:cNvPr>
          <p:cNvSpPr/>
          <p:nvPr/>
        </p:nvSpPr>
        <p:spPr>
          <a:xfrm>
            <a:off x="9900324" y="5944743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Notebook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$1500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98671EE-EFEC-4719-BD32-EB2013CAB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536989"/>
            <a:ext cx="12192000" cy="321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1A2CB-518C-4894-9FA9-B32789E66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970"/>
            <a:ext cx="12192000" cy="111125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F8BC2AA-D676-4DB3-B794-19EB4703EDC0}"/>
              </a:ext>
            </a:extLst>
          </p:cNvPr>
          <p:cNvGrpSpPr/>
          <p:nvPr/>
        </p:nvGrpSpPr>
        <p:grpSpPr>
          <a:xfrm>
            <a:off x="0" y="1137411"/>
            <a:ext cx="12100264" cy="387387"/>
            <a:chOff x="0" y="1350524"/>
            <a:chExt cx="12023614" cy="3996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CB4B7-9427-4EB2-A1D2-75CC530ED3E5}"/>
                </a:ext>
              </a:extLst>
            </p:cNvPr>
            <p:cNvSpPr/>
            <p:nvPr/>
          </p:nvSpPr>
          <p:spPr>
            <a:xfrm>
              <a:off x="0" y="1350524"/>
              <a:ext cx="12023614" cy="39966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F3E86AC-0242-48D1-97EA-DBB285AD05AA}"/>
                </a:ext>
              </a:extLst>
            </p:cNvPr>
            <p:cNvGrpSpPr/>
            <p:nvPr/>
          </p:nvGrpSpPr>
          <p:grpSpPr>
            <a:xfrm>
              <a:off x="168386" y="1410084"/>
              <a:ext cx="1018749" cy="324843"/>
              <a:chOff x="168386" y="1410084"/>
              <a:chExt cx="1018749" cy="324843"/>
            </a:xfrm>
          </p:grpSpPr>
          <p:pic>
            <p:nvPicPr>
              <p:cNvPr id="1030" name="Picture 6" descr="Image result for search icon">
                <a:extLst>
                  <a:ext uri="{FF2B5EF4-FFF2-40B4-BE49-F238E27FC236}">
                    <a16:creationId xmlns:a16="http://schemas.microsoft.com/office/drawing/2014/main" id="{2F99F939-D291-48B7-A329-C5C2A98774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500" b="92045" l="2619" r="93929">
                            <a14:foregroundMark x1="19167" y1="15114" x2="19167" y2="15114"/>
                            <a14:foregroundMark x1="22619" y1="12045" x2="14524" y2="13409"/>
                            <a14:foregroundMark x1="14524" y1="13409" x2="9286" y2="19091"/>
                            <a14:foregroundMark x1="9286" y1="19091" x2="8214" y2="26250"/>
                            <a14:foregroundMark x1="8214" y1="26250" x2="18690" y2="14773"/>
                            <a14:foregroundMark x1="18690" y1="14773" x2="22262" y2="12500"/>
                            <a14:foregroundMark x1="41310" y1="7955" x2="32024" y2="8068"/>
                            <a14:foregroundMark x1="32024" y1="8068" x2="38571" y2="11136"/>
                            <a14:foregroundMark x1="38571" y1="11136" x2="39524" y2="7500"/>
                            <a14:foregroundMark x1="5119" y1="30000" x2="2857" y2="37500"/>
                            <a14:foregroundMark x1="2857" y1="37500" x2="5000" y2="30682"/>
                            <a14:foregroundMark x1="92619" y1="84886" x2="90714" y2="92159"/>
                            <a14:foregroundMark x1="90714" y1="92159" x2="90833" y2="85795"/>
                            <a14:foregroundMark x1="93929" y1="86477" x2="93810" y2="87500"/>
                            <a14:backgroundMark x1="34762" y1="24091" x2="22381" y2="26364"/>
                            <a14:backgroundMark x1="22381" y1="26364" x2="20000" y2="34205"/>
                            <a14:backgroundMark x1="20000" y1="34205" x2="26190" y2="41250"/>
                            <a14:backgroundMark x1="26190" y1="41250" x2="38333" y2="45000"/>
                            <a14:backgroundMark x1="38333" y1="45000" x2="45595" y2="41023"/>
                            <a14:backgroundMark x1="45595" y1="41023" x2="45357" y2="33068"/>
                            <a14:backgroundMark x1="45357" y1="33068" x2="40238" y2="27727"/>
                            <a14:backgroundMark x1="40238" y1="27727" x2="32024" y2="2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386" y="1471806"/>
                <a:ext cx="192263" cy="201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7FA4C9-3262-4083-AEAE-1C32C4E74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5935" y="1410084"/>
                <a:ext cx="751200" cy="324843"/>
              </a:xfrm>
              <a:prstGeom prst="rect">
                <a:avLst/>
              </a:prstGeom>
            </p:spPr>
          </p:pic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C94337A-2496-450B-BF25-5F635D55CB0B}"/>
              </a:ext>
            </a:extLst>
          </p:cNvPr>
          <p:cNvSpPr/>
          <p:nvPr/>
        </p:nvSpPr>
        <p:spPr>
          <a:xfrm>
            <a:off x="-105270" y="1558049"/>
            <a:ext cx="1583793" cy="1999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dirty="0"/>
              <a:t>Categories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A09372-046F-41F3-86FB-D2505DF8E173}"/>
              </a:ext>
            </a:extLst>
          </p:cNvPr>
          <p:cNvSpPr/>
          <p:nvPr/>
        </p:nvSpPr>
        <p:spPr>
          <a:xfrm>
            <a:off x="1301235" y="1785609"/>
            <a:ext cx="2187690" cy="39966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Mobile Phones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86AA51-829A-456B-BE93-AD8121E72CC0}"/>
              </a:ext>
            </a:extLst>
          </p:cNvPr>
          <p:cNvSpPr/>
          <p:nvPr/>
        </p:nvSpPr>
        <p:spPr>
          <a:xfrm>
            <a:off x="3538448" y="1785609"/>
            <a:ext cx="2187690" cy="39966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Wearables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F73248-895B-4132-94FA-C32A48DA5F59}"/>
              </a:ext>
            </a:extLst>
          </p:cNvPr>
          <p:cNvSpPr/>
          <p:nvPr/>
        </p:nvSpPr>
        <p:spPr>
          <a:xfrm>
            <a:off x="5775661" y="1783491"/>
            <a:ext cx="2187690" cy="39966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Home Appliances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6B23A-6A70-46B6-9096-5CA7D3FF245D}"/>
              </a:ext>
            </a:extLst>
          </p:cNvPr>
          <p:cNvSpPr/>
          <p:nvPr/>
        </p:nvSpPr>
        <p:spPr>
          <a:xfrm>
            <a:off x="8012874" y="1775327"/>
            <a:ext cx="2746862" cy="39966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Computers and Peripherals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76E8266-4047-4EB8-8F40-278426D78AD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8030"/>
          <a:stretch/>
        </p:blipFill>
        <p:spPr>
          <a:xfrm>
            <a:off x="0" y="11475"/>
            <a:ext cx="12192000" cy="583288"/>
          </a:xfrm>
          <a:prstGeom prst="rect">
            <a:avLst/>
          </a:prstGeom>
        </p:spPr>
      </p:pic>
      <p:pic>
        <p:nvPicPr>
          <p:cNvPr id="4098" name="Picture 2" descr="Image result for toaster">
            <a:extLst>
              <a:ext uri="{FF2B5EF4-FFF2-40B4-BE49-F238E27FC236}">
                <a16:creationId xmlns:a16="http://schemas.microsoft.com/office/drawing/2014/main" id="{E328EEB5-9F86-4886-BE77-3624C254B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818" b="96591" l="18800" r="82800">
                        <a14:foregroundMark x1="19333" y1="30682" x2="18800" y2="67727"/>
                        <a14:foregroundMark x1="49067" y1="89773" x2="58400" y2="91591"/>
                        <a14:foregroundMark x1="64933" y1="95682" x2="65067" y2="97045"/>
                        <a14:foregroundMark x1="75733" y1="35682" x2="81733" y2="37955"/>
                        <a14:foregroundMark x1="78000" y1="40000" x2="78533" y2="41818"/>
                        <a14:foregroundMark x1="78533" y1="38409" x2="77867" y2="44545"/>
                        <a14:foregroundMark x1="71600" y1="17273" x2="47467" y2="8409"/>
                        <a14:foregroundMark x1="47467" y1="8409" x2="60267" y2="16591"/>
                        <a14:foregroundMark x1="47600" y1="11818" x2="50267" y2="20909"/>
                        <a14:foregroundMark x1="43467" y1="10227" x2="40533" y2="7045"/>
                        <a14:foregroundMark x1="36667" y1="6591" x2="26400" y2="13636"/>
                        <a14:foregroundMark x1="24400" y1="15909" x2="26667" y2="12955"/>
                        <a14:foregroundMark x1="21200" y1="16364" x2="27733" y2="11364"/>
                        <a14:foregroundMark x1="30933" y1="6364" x2="22133" y2="17045"/>
                        <a14:foregroundMark x1="30800" y1="6591" x2="23333" y2="15227"/>
                        <a14:foregroundMark x1="22133" y1="13636" x2="36800" y2="2273"/>
                        <a14:foregroundMark x1="50800" y1="2045" x2="56133" y2="3636"/>
                        <a14:foregroundMark x1="82533" y1="36818" x2="82800" y2="37500"/>
                        <a14:foregroundMark x1="73867" y1="14545" x2="75067" y2="17500"/>
                        <a14:foregroundMark x1="72533" y1="12955" x2="78133" y2="22955"/>
                        <a14:foregroundMark x1="71867" y1="12727" x2="76800" y2="17727"/>
                        <a14:foregroundMark x1="72133" y1="11818" x2="75867" y2="15455"/>
                        <a14:foregroundMark x1="69333" y1="10909" x2="72933" y2="12727"/>
                        <a14:foregroundMark x1="70400" y1="11364" x2="61200" y2="9091"/>
                        <a14:foregroundMark x1="72133" y1="10682" x2="59600" y2="8409"/>
                        <a14:foregroundMark x1="76133" y1="15000" x2="71600" y2="12955"/>
                        <a14:foregroundMark x1="75333" y1="16136" x2="70133" y2="11818"/>
                        <a14:foregroundMark x1="33733" y1="4091" x2="22933" y2="13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47" r="9831" b="581"/>
          <a:stretch/>
        </p:blipFill>
        <p:spPr bwMode="auto">
          <a:xfrm>
            <a:off x="6869506" y="4761677"/>
            <a:ext cx="1594757" cy="118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lienware Notebook">
            <a:extLst>
              <a:ext uri="{FF2B5EF4-FFF2-40B4-BE49-F238E27FC236}">
                <a16:creationId xmlns:a16="http://schemas.microsoft.com/office/drawing/2014/main" id="{4FCF50F4-279C-49CA-A187-13FA9E674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36" b="97733" l="964" r="94398">
                        <a14:foregroundMark x1="9880" y1="3662" x2="13253" y2="51177"/>
                        <a14:foregroundMark x1="13253" y1="51177" x2="40904" y2="83958"/>
                        <a14:foregroundMark x1="40904" y1="83958" x2="76747" y2="78814"/>
                        <a14:foregroundMark x1="76747" y1="78814" x2="87590" y2="37402"/>
                        <a14:foregroundMark x1="87590" y1="37402" x2="65241" y2="610"/>
                        <a14:foregroundMark x1="65241" y1="610" x2="9277" y2="7498"/>
                        <a14:foregroundMark x1="53434" y1="27289" x2="41928" y2="20314"/>
                        <a14:foregroundMark x1="50301" y1="34350" x2="52952" y2="31909"/>
                        <a14:foregroundMark x1="52349" y1="34002" x2="52349" y2="28335"/>
                        <a14:foregroundMark x1="49337" y1="30863" x2="43133" y2="45859"/>
                        <a14:foregroundMark x1="44398" y1="30514" x2="46687" y2="49782"/>
                        <a14:foregroundMark x1="44277" y1="30689" x2="43554" y2="46207"/>
                        <a14:foregroundMark x1="56627" y1="32781" x2="54157" y2="51526"/>
                        <a14:foregroundMark x1="56627" y1="32084" x2="51747" y2="54664"/>
                        <a14:foregroundMark x1="8313" y1="86922" x2="38855" y2="96600"/>
                        <a14:foregroundMark x1="38855" y1="96600" x2="69819" y2="95641"/>
                        <a14:foregroundMark x1="69819" y1="95641" x2="77410" y2="85876"/>
                        <a14:foregroundMark x1="8313" y1="87271" x2="56566" y2="99477"/>
                        <a14:foregroundMark x1="56566" y1="99477" x2="89759" y2="96251"/>
                        <a14:foregroundMark x1="89759" y1="96251" x2="56627" y2="85353"/>
                        <a14:foregroundMark x1="56627" y1="85353" x2="9036" y2="87794"/>
                        <a14:foregroundMark x1="4759" y1="88840" x2="4398" y2="96687"/>
                        <a14:foregroundMark x1="1024" y1="95815" x2="1024" y2="95815"/>
                        <a14:foregroundMark x1="8193" y1="85004" x2="28012" y2="83871"/>
                        <a14:foregroundMark x1="8675" y1="82999" x2="31566" y2="82825"/>
                        <a14:foregroundMark x1="74639" y1="82650" x2="94398" y2="97733"/>
                        <a14:foregroundMark x1="75964" y1="84307" x2="80602" y2="81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410" y="4701939"/>
            <a:ext cx="1573440" cy="108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0F8669A-B61D-4222-BAAD-D67044C7FFCB}"/>
              </a:ext>
            </a:extLst>
          </p:cNvPr>
          <p:cNvGrpSpPr/>
          <p:nvPr/>
        </p:nvGrpSpPr>
        <p:grpSpPr>
          <a:xfrm>
            <a:off x="10725130" y="6171309"/>
            <a:ext cx="1280180" cy="330637"/>
            <a:chOff x="10901680" y="6504075"/>
            <a:chExt cx="1280180" cy="33063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D1F67D0-2411-4326-99D9-B18F0BFC546C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43" name="Graphic 42" descr="Puzzle">
              <a:extLst>
                <a:ext uri="{FF2B5EF4-FFF2-40B4-BE49-F238E27FC236}">
                  <a16:creationId xmlns:a16="http://schemas.microsoft.com/office/drawing/2014/main" id="{BD78B656-345E-41D7-9D31-18A925032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99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ogin background images light blue">
            <a:extLst>
              <a:ext uri="{FF2B5EF4-FFF2-40B4-BE49-F238E27FC236}">
                <a16:creationId xmlns:a16="http://schemas.microsoft.com/office/drawing/2014/main" id="{5C1B7495-2F03-4551-9F94-628F7D6A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356A3-9B41-4D91-AB0B-FE45AEE37CFA}"/>
              </a:ext>
            </a:extLst>
          </p:cNvPr>
          <p:cNvSpPr/>
          <p:nvPr/>
        </p:nvSpPr>
        <p:spPr>
          <a:xfrm>
            <a:off x="133165" y="311857"/>
            <a:ext cx="32816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Cassandra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B45E49-570B-4DCF-AE56-3D731845DA16}"/>
              </a:ext>
            </a:extLst>
          </p:cNvPr>
          <p:cNvSpPr/>
          <p:nvPr/>
        </p:nvSpPr>
        <p:spPr>
          <a:xfrm>
            <a:off x="1226553" y="1260051"/>
            <a:ext cx="5011490" cy="37335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endParaRPr lang="en-US" sz="2000" b="0" cap="none" spc="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Staff 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View Customer Information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Delete Customer Account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cap="none" spc="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Account Settings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cap="none" spc="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Edit Contact </a:t>
            </a: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Details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cap="none" spc="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Change Password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A447A-E01C-4B7E-B2B6-E277D1912B49}"/>
              </a:ext>
            </a:extLst>
          </p:cNvPr>
          <p:cNvSpPr/>
          <p:nvPr/>
        </p:nvSpPr>
        <p:spPr>
          <a:xfrm>
            <a:off x="6833564" y="1184275"/>
            <a:ext cx="5011490" cy="37335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Customer: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Sign Up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Forget Password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Account Settings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Address Book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Edit Contact Details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Change Password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BCDD6F-459C-4665-8016-608DD9385D9A}"/>
              </a:ext>
            </a:extLst>
          </p:cNvPr>
          <p:cNvSpPr/>
          <p:nvPr/>
        </p:nvSpPr>
        <p:spPr>
          <a:xfrm>
            <a:off x="0" y="1081298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SG" sz="2400" b="1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U</a:t>
            </a:r>
            <a:r>
              <a:rPr lang="en-US" sz="2400" b="1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ser Management</a:t>
            </a:r>
          </a:p>
          <a:p>
            <a:pPr algn="ctr"/>
            <a:endParaRPr lang="en-US" sz="2400" b="1" cap="none" spc="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endParaRPr lang="en-US" sz="2400" b="1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08E0CD1B-7066-4CF8-BE31-F5FE2CC9A907}"/>
              </a:ext>
            </a:extLst>
          </p:cNvPr>
          <p:cNvSpPr/>
          <p:nvPr/>
        </p:nvSpPr>
        <p:spPr>
          <a:xfrm>
            <a:off x="-318997" y="4917861"/>
            <a:ext cx="13114080" cy="3767760"/>
          </a:xfrm>
          <a:prstGeom prst="doubleWave">
            <a:avLst>
              <a:gd name="adj1" fmla="val 11245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60" dir="16200000" sx="101000" sy="10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201101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Friend A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D9206-7CD7-4C61-B54C-5DBA73245CE3}"/>
              </a:ext>
            </a:extLst>
          </p:cNvPr>
          <p:cNvGrpSpPr/>
          <p:nvPr/>
        </p:nvGrpSpPr>
        <p:grpSpPr>
          <a:xfrm>
            <a:off x="27706" y="721296"/>
            <a:ext cx="1653312" cy="406397"/>
            <a:chOff x="27706" y="721296"/>
            <a:chExt cx="1653312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21673" y="721296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Report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18" name="Graphic 17" descr="Document">
              <a:extLst>
                <a:ext uri="{FF2B5EF4-FFF2-40B4-BE49-F238E27FC236}">
                  <a16:creationId xmlns:a16="http://schemas.microsoft.com/office/drawing/2014/main" id="{9791A4CF-0C5E-4DCA-95BF-AC7F037A4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06" y="796466"/>
              <a:ext cx="257761" cy="25776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5408C0-EB8C-495D-BA75-7568D02418CA}"/>
              </a:ext>
            </a:extLst>
          </p:cNvPr>
          <p:cNvGrpSpPr/>
          <p:nvPr/>
        </p:nvGrpSpPr>
        <p:grpSpPr>
          <a:xfrm>
            <a:off x="10139" y="1442589"/>
            <a:ext cx="1670878" cy="406397"/>
            <a:chOff x="10139" y="1442589"/>
            <a:chExt cx="1670878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21673" y="1442589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Inventory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0" name="Graphic 19" descr="Smart Phone">
              <a:extLst>
                <a:ext uri="{FF2B5EF4-FFF2-40B4-BE49-F238E27FC236}">
                  <a16:creationId xmlns:a16="http://schemas.microsoft.com/office/drawing/2014/main" id="{C193304B-52AC-46F5-BDBC-7B3D61307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39" y="1493627"/>
              <a:ext cx="292894" cy="29289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04EDA7-1F36-4298-BF30-7C64076E5824}"/>
              </a:ext>
            </a:extLst>
          </p:cNvPr>
          <p:cNvGrpSpPr/>
          <p:nvPr/>
        </p:nvGrpSpPr>
        <p:grpSpPr>
          <a:xfrm>
            <a:off x="27568" y="4327761"/>
            <a:ext cx="1653448" cy="406397"/>
            <a:chOff x="27568" y="4327761"/>
            <a:chExt cx="1653448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3" y="4327761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568" y="4394313"/>
              <a:ext cx="292894" cy="29289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639F2B1-A163-4504-AB49-051218563D24}"/>
              </a:ext>
            </a:extLst>
          </p:cNvPr>
          <p:cNvGrpSpPr/>
          <p:nvPr/>
        </p:nvGrpSpPr>
        <p:grpSpPr>
          <a:xfrm>
            <a:off x="26849" y="3606468"/>
            <a:ext cx="1654167" cy="406397"/>
            <a:chOff x="26849" y="3606468"/>
            <a:chExt cx="1654167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21671" y="360646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849" y="3673020"/>
              <a:ext cx="292894" cy="29289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44D7AA-ADB3-4346-811D-BBF0A4600FC4}"/>
              </a:ext>
            </a:extLst>
          </p:cNvPr>
          <p:cNvGrpSpPr/>
          <p:nvPr/>
        </p:nvGrpSpPr>
        <p:grpSpPr>
          <a:xfrm>
            <a:off x="27568" y="5049054"/>
            <a:ext cx="1657204" cy="406397"/>
            <a:chOff x="27568" y="5049054"/>
            <a:chExt cx="1657204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25429" y="5049054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27568" y="5132998"/>
              <a:ext cx="292894" cy="29289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D29148-6F49-4586-8D88-BCC487E95D75}"/>
              </a:ext>
            </a:extLst>
          </p:cNvPr>
          <p:cNvGrpSpPr/>
          <p:nvPr/>
        </p:nvGrpSpPr>
        <p:grpSpPr>
          <a:xfrm>
            <a:off x="39918" y="2885175"/>
            <a:ext cx="1641098" cy="406397"/>
            <a:chOff x="39918" y="2885175"/>
            <a:chExt cx="1641098" cy="4063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C7F35A-1EC4-4C45-9E1F-66918F6AAF7C}"/>
                </a:ext>
              </a:extLst>
            </p:cNvPr>
            <p:cNvSpPr/>
            <p:nvPr/>
          </p:nvSpPr>
          <p:spPr>
            <a:xfrm>
              <a:off x="221672" y="2885175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Sales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5" name="Graphic 34" descr="Scales of justice">
              <a:extLst>
                <a:ext uri="{FF2B5EF4-FFF2-40B4-BE49-F238E27FC236}">
                  <a16:creationId xmlns:a16="http://schemas.microsoft.com/office/drawing/2014/main" id="{4B434EF9-C77A-4A16-9AC2-D1F2117CB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918" y="2947640"/>
              <a:ext cx="263115" cy="263115"/>
            </a:xfrm>
            <a:prstGeom prst="rect">
              <a:avLst/>
            </a:prstGeom>
          </p:spPr>
        </p:pic>
      </p:grp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63D90B3-2F73-4B9B-9A02-B7EBCF0AF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723047"/>
              </p:ext>
            </p:extLst>
          </p:nvPr>
        </p:nvGraphicFramePr>
        <p:xfrm>
          <a:off x="2132935" y="1020826"/>
          <a:ext cx="9739020" cy="583717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434755">
                  <a:extLst>
                    <a:ext uri="{9D8B030D-6E8A-4147-A177-3AD203B41FA5}">
                      <a16:colId xmlns:a16="http://schemas.microsoft.com/office/drawing/2014/main" val="2206436394"/>
                    </a:ext>
                  </a:extLst>
                </a:gridCol>
                <a:gridCol w="2434755">
                  <a:extLst>
                    <a:ext uri="{9D8B030D-6E8A-4147-A177-3AD203B41FA5}">
                      <a16:colId xmlns:a16="http://schemas.microsoft.com/office/drawing/2014/main" val="1386697180"/>
                    </a:ext>
                  </a:extLst>
                </a:gridCol>
                <a:gridCol w="2434755">
                  <a:extLst>
                    <a:ext uri="{9D8B030D-6E8A-4147-A177-3AD203B41FA5}">
                      <a16:colId xmlns:a16="http://schemas.microsoft.com/office/drawing/2014/main" val="147983152"/>
                    </a:ext>
                  </a:extLst>
                </a:gridCol>
                <a:gridCol w="2434755">
                  <a:extLst>
                    <a:ext uri="{9D8B030D-6E8A-4147-A177-3AD203B41FA5}">
                      <a16:colId xmlns:a16="http://schemas.microsoft.com/office/drawing/2014/main" val="1937805926"/>
                    </a:ext>
                  </a:extLst>
                </a:gridCol>
              </a:tblGrid>
              <a:tr h="471743">
                <a:tc gridSpan="4">
                  <a:txBody>
                    <a:bodyPr/>
                    <a:lstStyle/>
                    <a:p>
                      <a:r>
                        <a:rPr lang="en-SG" sz="2400" dirty="0">
                          <a:solidFill>
                            <a:schemeClr val="bg1"/>
                          </a:solidFill>
                          <a:latin typeface="Montserrat Alternates" panose="00000500000000000000" pitchFamily="2" charset="0"/>
                        </a:rPr>
                        <a:t>Users</a:t>
                      </a:r>
                      <a:endParaRPr lang="en-US" sz="2400" dirty="0">
                        <a:solidFill>
                          <a:schemeClr val="bg1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rgbClr val="1624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59185"/>
                  </a:ext>
                </a:extLst>
              </a:tr>
              <a:tr h="464012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Name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Email Address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Phone Number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Montserrat Alternates" panose="00000500000000000000" pitchFamily="2" charset="0"/>
                        </a:rPr>
                        <a:t>Action</a:t>
                      </a:r>
                      <a:endParaRPr lang="en-US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30716"/>
                  </a:ext>
                </a:extLst>
              </a:tr>
              <a:tr h="464012">
                <a:tc>
                  <a:txBody>
                    <a:bodyPr/>
                    <a:lstStyle/>
                    <a:p>
                      <a:r>
                        <a:rPr lang="en-SG" sz="1400" b="0" dirty="0">
                          <a:solidFill>
                            <a:srgbClr val="3381EA"/>
                          </a:solidFill>
                          <a:latin typeface="Montserrat Alternates" panose="00000500000000000000" pitchFamily="2" charset="0"/>
                        </a:rPr>
                        <a:t>Dylan Liew </a:t>
                      </a:r>
                      <a:endParaRPr lang="en-US" sz="1400" b="0" dirty="0">
                        <a:solidFill>
                          <a:srgbClr val="3381EA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eclectic1@gmail.com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99999999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72060"/>
                  </a:ext>
                </a:extLst>
              </a:tr>
              <a:tr h="633915">
                <a:tc>
                  <a:txBody>
                    <a:bodyPr/>
                    <a:lstStyle/>
                    <a:p>
                      <a:r>
                        <a:rPr lang="en-SG" sz="1400" b="0" dirty="0">
                          <a:solidFill>
                            <a:srgbClr val="0070C0"/>
                          </a:solidFill>
                          <a:latin typeface="Montserrat Alternates" panose="00000500000000000000" pitchFamily="2" charset="0"/>
                        </a:rPr>
                        <a:t>Joel </a:t>
                      </a:r>
                      <a:r>
                        <a:rPr lang="en-SG" sz="1400" b="0" dirty="0" err="1">
                          <a:solidFill>
                            <a:srgbClr val="0070C0"/>
                          </a:solidFill>
                          <a:latin typeface="Montserrat Alternates" panose="00000500000000000000" pitchFamily="2" charset="0"/>
                        </a:rPr>
                        <a:t>Peh</a:t>
                      </a:r>
                      <a:endParaRPr lang="en-US" sz="1400" b="0" dirty="0">
                        <a:solidFill>
                          <a:srgbClr val="0070C0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eclectic2@gmail.com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99999998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988880"/>
                  </a:ext>
                </a:extLst>
              </a:tr>
              <a:tr h="633915">
                <a:tc>
                  <a:txBody>
                    <a:bodyPr/>
                    <a:lstStyle/>
                    <a:p>
                      <a:r>
                        <a:rPr lang="en-SG" sz="1400" b="0" dirty="0">
                          <a:solidFill>
                            <a:srgbClr val="0070C0"/>
                          </a:solidFill>
                          <a:latin typeface="Montserrat Alternates" panose="00000500000000000000" pitchFamily="2" charset="0"/>
                        </a:rPr>
                        <a:t>William </a:t>
                      </a:r>
                      <a:r>
                        <a:rPr lang="en-SG" sz="1400" b="0" dirty="0" err="1">
                          <a:solidFill>
                            <a:srgbClr val="0070C0"/>
                          </a:solidFill>
                          <a:latin typeface="Montserrat Alternates" panose="00000500000000000000" pitchFamily="2" charset="0"/>
                        </a:rPr>
                        <a:t>Oon</a:t>
                      </a:r>
                      <a:endParaRPr lang="en-US" sz="1400" b="0" dirty="0">
                        <a:solidFill>
                          <a:srgbClr val="0070C0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eclectic3@gmail.com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99999997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690794"/>
                  </a:ext>
                </a:extLst>
              </a:tr>
              <a:tr h="633915">
                <a:tc>
                  <a:txBody>
                    <a:bodyPr/>
                    <a:lstStyle/>
                    <a:p>
                      <a:r>
                        <a:rPr lang="en-SG" sz="1400" b="0" dirty="0">
                          <a:solidFill>
                            <a:srgbClr val="0070C0"/>
                          </a:solidFill>
                          <a:latin typeface="Montserrat Alternates" panose="00000500000000000000" pitchFamily="2" charset="0"/>
                        </a:rPr>
                        <a:t>Cassandra Fu</a:t>
                      </a:r>
                      <a:endParaRPr lang="en-US" sz="1400" b="0" dirty="0">
                        <a:solidFill>
                          <a:srgbClr val="0070C0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eclectic4@gmail.com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99999996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57123"/>
                  </a:ext>
                </a:extLst>
              </a:tr>
              <a:tr h="633915">
                <a:tc>
                  <a:txBody>
                    <a:bodyPr/>
                    <a:lstStyle/>
                    <a:p>
                      <a:r>
                        <a:rPr lang="en-SG" sz="1400" b="0" dirty="0">
                          <a:solidFill>
                            <a:srgbClr val="0070C0"/>
                          </a:solidFill>
                          <a:latin typeface="Montserrat Alternates" panose="00000500000000000000" pitchFamily="2" charset="0"/>
                        </a:rPr>
                        <a:t>Unknown Friend A</a:t>
                      </a:r>
                      <a:endParaRPr lang="en-US" sz="1400" b="0" dirty="0">
                        <a:solidFill>
                          <a:srgbClr val="0070C0"/>
                        </a:solidFill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eclectic5@gmail.com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99999995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15663"/>
                  </a:ext>
                </a:extLst>
              </a:tr>
              <a:tr h="6339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 dirty="0">
                          <a:solidFill>
                            <a:srgbClr val="0070C0"/>
                          </a:solidFill>
                          <a:latin typeface="Montserrat Alternates" panose="00000500000000000000" pitchFamily="2" charset="0"/>
                        </a:rPr>
                        <a:t>Unknown Friend B</a:t>
                      </a:r>
                      <a:endParaRPr lang="en-US" sz="1400" b="0" dirty="0">
                        <a:solidFill>
                          <a:srgbClr val="0070C0"/>
                        </a:solidFill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eclectic6@gmail.com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99999994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896663"/>
                  </a:ext>
                </a:extLst>
              </a:tr>
              <a:tr h="6339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rgbClr val="0070C0"/>
                          </a:solidFill>
                          <a:latin typeface="Montserrat Alternates" panose="00000500000000000000" pitchFamily="2" charset="0"/>
                        </a:rPr>
                        <a:t>Unknown Friend C</a:t>
                      </a:r>
                      <a:endParaRPr lang="en-US" sz="1400" dirty="0">
                        <a:solidFill>
                          <a:srgbClr val="0070C0"/>
                        </a:solidFill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eclectic7@gmail.com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99999993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614850"/>
                  </a:ext>
                </a:extLst>
              </a:tr>
              <a:tr h="6339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rgbClr val="0070C0"/>
                          </a:solidFill>
                          <a:latin typeface="Montserrat Alternates" panose="00000500000000000000" pitchFamily="2" charset="0"/>
                        </a:rPr>
                        <a:t>Unknown Friend D</a:t>
                      </a:r>
                      <a:endParaRPr lang="en-US" sz="1400" dirty="0">
                        <a:solidFill>
                          <a:srgbClr val="0070C0"/>
                        </a:solidFill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eclectic8@gmail.com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Montserrat Alternates" panose="00000500000000000000" pitchFamily="2" charset="0"/>
                        </a:rPr>
                        <a:t>99999992</a:t>
                      </a:r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  <a:p>
                      <a:endParaRPr lang="en-US" sz="1400" dirty="0">
                        <a:latin typeface="Montserrat Alternates" panose="00000500000000000000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297541"/>
                  </a:ext>
                </a:extLst>
              </a:tr>
            </a:tbl>
          </a:graphicData>
        </a:graphic>
      </p:graphicFrame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09CB792-A32B-4DBE-8A04-2DF4C8CE83AE}"/>
              </a:ext>
            </a:extLst>
          </p:cNvPr>
          <p:cNvSpPr/>
          <p:nvPr/>
        </p:nvSpPr>
        <p:spPr>
          <a:xfrm>
            <a:off x="9921238" y="2005438"/>
            <a:ext cx="1391921" cy="26514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dirty="0"/>
              <a:t>Deactivate</a:t>
            </a:r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39E9E21-E8A5-4087-87C4-9962147249AA}"/>
              </a:ext>
            </a:extLst>
          </p:cNvPr>
          <p:cNvSpPr/>
          <p:nvPr/>
        </p:nvSpPr>
        <p:spPr>
          <a:xfrm>
            <a:off x="9921238" y="2567533"/>
            <a:ext cx="1391921" cy="26514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dirty="0"/>
              <a:t>Deactivate</a:t>
            </a:r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FDE8A31-F232-494A-A317-C0023FF8B3CA}"/>
              </a:ext>
            </a:extLst>
          </p:cNvPr>
          <p:cNvSpPr/>
          <p:nvPr/>
        </p:nvSpPr>
        <p:spPr>
          <a:xfrm>
            <a:off x="9926317" y="3210755"/>
            <a:ext cx="1391921" cy="26514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dirty="0"/>
              <a:t>Deactivate</a:t>
            </a:r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BF2798B-05E1-4281-8142-420C73736BC0}"/>
              </a:ext>
            </a:extLst>
          </p:cNvPr>
          <p:cNvSpPr/>
          <p:nvPr/>
        </p:nvSpPr>
        <p:spPr>
          <a:xfrm>
            <a:off x="9921237" y="3838183"/>
            <a:ext cx="1391921" cy="26514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dirty="0"/>
              <a:t>Deactivate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74267CC-5A6E-478B-9FC2-47CA924AFDF8}"/>
              </a:ext>
            </a:extLst>
          </p:cNvPr>
          <p:cNvSpPr/>
          <p:nvPr/>
        </p:nvSpPr>
        <p:spPr>
          <a:xfrm>
            <a:off x="9921237" y="4485141"/>
            <a:ext cx="1391921" cy="26514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dirty="0"/>
              <a:t>Deactivate</a:t>
            </a:r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C403487-FFD6-4909-AB59-8A7D80FD0890}"/>
              </a:ext>
            </a:extLst>
          </p:cNvPr>
          <p:cNvSpPr/>
          <p:nvPr/>
        </p:nvSpPr>
        <p:spPr>
          <a:xfrm>
            <a:off x="9921236" y="5146873"/>
            <a:ext cx="1391921" cy="26514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dirty="0"/>
              <a:t>Deactivate</a:t>
            </a:r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67A1148-AF05-4132-98AB-1355E2A75B01}"/>
              </a:ext>
            </a:extLst>
          </p:cNvPr>
          <p:cNvSpPr/>
          <p:nvPr/>
        </p:nvSpPr>
        <p:spPr>
          <a:xfrm>
            <a:off x="9921235" y="5790095"/>
            <a:ext cx="1391921" cy="26514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dirty="0"/>
              <a:t>Deactivate</a:t>
            </a:r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2EB212C-87F8-4FAC-96CB-7C41D9BBEC90}"/>
              </a:ext>
            </a:extLst>
          </p:cNvPr>
          <p:cNvSpPr/>
          <p:nvPr/>
        </p:nvSpPr>
        <p:spPr>
          <a:xfrm>
            <a:off x="9921234" y="6388659"/>
            <a:ext cx="1391921" cy="26514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dirty="0"/>
              <a:t>Deactivate</a:t>
            </a:r>
            <a:endParaRPr lang="en-US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61843D-8187-4D41-90E8-5AC180580ED9}"/>
              </a:ext>
            </a:extLst>
          </p:cNvPr>
          <p:cNvSpPr/>
          <p:nvPr/>
        </p:nvSpPr>
        <p:spPr>
          <a:xfrm>
            <a:off x="8901440" y="543952"/>
            <a:ext cx="2970515" cy="3187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 Alternates" panose="00000500000000000000" pitchFamily="2" charset="0"/>
              </a:rPr>
              <a:t>Name/Phone Number</a:t>
            </a:r>
            <a:endParaRPr 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59" name="Picture 6" descr="Image result for search icon">
            <a:extLst>
              <a:ext uri="{FF2B5EF4-FFF2-40B4-BE49-F238E27FC236}">
                <a16:creationId xmlns:a16="http://schemas.microsoft.com/office/drawing/2014/main" id="{940BEA0A-ADE1-4A0B-A4BE-299D46381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00" b="92045" l="2619" r="93929">
                        <a14:foregroundMark x1="19167" y1="15114" x2="19167" y2="15114"/>
                        <a14:foregroundMark x1="22619" y1="12045" x2="14524" y2="13409"/>
                        <a14:foregroundMark x1="14524" y1="13409" x2="9286" y2="19091"/>
                        <a14:foregroundMark x1="9286" y1="19091" x2="8214" y2="26250"/>
                        <a14:foregroundMark x1="8214" y1="26250" x2="18690" y2="14773"/>
                        <a14:foregroundMark x1="18690" y1="14773" x2="22262" y2="12500"/>
                        <a14:foregroundMark x1="41310" y1="7955" x2="32024" y2="8068"/>
                        <a14:foregroundMark x1="32024" y1="8068" x2="38571" y2="11136"/>
                        <a14:foregroundMark x1="38571" y1="11136" x2="39524" y2="7500"/>
                        <a14:foregroundMark x1="5119" y1="30000" x2="2857" y2="37500"/>
                        <a14:foregroundMark x1="2857" y1="37500" x2="5000" y2="30682"/>
                        <a14:foregroundMark x1="92619" y1="84886" x2="90714" y2="92159"/>
                        <a14:foregroundMark x1="90714" y1="92159" x2="90833" y2="85795"/>
                        <a14:foregroundMark x1="93929" y1="86477" x2="93810" y2="87500"/>
                        <a14:backgroundMark x1="34762" y1="24091" x2="22381" y2="26364"/>
                        <a14:backgroundMark x1="22381" y1="26364" x2="20000" y2="34205"/>
                        <a14:backgroundMark x1="20000" y1="34205" x2="26190" y2="41250"/>
                        <a14:backgroundMark x1="26190" y1="41250" x2="38333" y2="45000"/>
                        <a14:backgroundMark x1="38333" y1="45000" x2="45595" y2="41023"/>
                        <a14:backgroundMark x1="45595" y1="41023" x2="45357" y2="33068"/>
                        <a14:backgroundMark x1="45357" y1="33068" x2="40238" y2="27727"/>
                        <a14:backgroundMark x1="40238" y1="27727" x2="32024" y2="2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456" y="612529"/>
            <a:ext cx="193489" cy="19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BC2686C-7C4D-40ED-8D96-CBF9E0311774}"/>
              </a:ext>
            </a:extLst>
          </p:cNvPr>
          <p:cNvGrpSpPr/>
          <p:nvPr/>
        </p:nvGrpSpPr>
        <p:grpSpPr>
          <a:xfrm>
            <a:off x="5723186" y="2947641"/>
            <a:ext cx="2368149" cy="1114354"/>
            <a:chOff x="5723186" y="2947641"/>
            <a:chExt cx="2368149" cy="111435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48AD770-3C54-496B-99FD-AB5A0F4E89ED}"/>
                </a:ext>
              </a:extLst>
            </p:cNvPr>
            <p:cNvGrpSpPr/>
            <p:nvPr/>
          </p:nvGrpSpPr>
          <p:grpSpPr>
            <a:xfrm>
              <a:off x="5723186" y="2947641"/>
              <a:ext cx="2368149" cy="1114354"/>
              <a:chOff x="5704182" y="3092322"/>
              <a:chExt cx="2368149" cy="84348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7D9902C-D184-46AE-A57E-C9B44A6C9929}"/>
                  </a:ext>
                </a:extLst>
              </p:cNvPr>
              <p:cNvSpPr/>
              <p:nvPr/>
            </p:nvSpPr>
            <p:spPr>
              <a:xfrm>
                <a:off x="5704182" y="3092322"/>
                <a:ext cx="2368149" cy="84348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>
                    <a:latin typeface="Montserrat Alternates" panose="00000500000000000000" pitchFamily="2" charset="0"/>
                  </a:rPr>
                  <a:t>Are You Sure?</a:t>
                </a:r>
              </a:p>
              <a:p>
                <a:pPr algn="ctr"/>
                <a:endParaRPr lang="en-SG" dirty="0">
                  <a:latin typeface="Montserrat Alternates" panose="00000500000000000000" pitchFamily="2" charset="0"/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D329541A-08F8-4322-A07E-1081340A54A7}"/>
                  </a:ext>
                </a:extLst>
              </p:cNvPr>
              <p:cNvSpPr/>
              <p:nvPr/>
            </p:nvSpPr>
            <p:spPr>
              <a:xfrm>
                <a:off x="6063369" y="3640610"/>
                <a:ext cx="641782" cy="2224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785F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1400" dirty="0">
                    <a:solidFill>
                      <a:schemeClr val="tx1"/>
                    </a:solidFill>
                    <a:latin typeface="Montserrat Alternates" panose="00000500000000000000" pitchFamily="2" charset="0"/>
                  </a:rPr>
                  <a:t>Yes</a:t>
                </a:r>
                <a:endParaRPr lang="en-US" sz="1400" dirty="0">
                  <a:solidFill>
                    <a:schemeClr val="tx1"/>
                  </a:solidFill>
                  <a:latin typeface="Montserrat Alternates" panose="00000500000000000000" pitchFamily="2" charset="0"/>
                </a:endParaRPr>
              </a:p>
            </p:txBody>
          </p:sp>
        </p:grp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395B6FB7-6A09-4269-B3B4-63898B32AE43}"/>
                </a:ext>
              </a:extLst>
            </p:cNvPr>
            <p:cNvSpPr/>
            <p:nvPr/>
          </p:nvSpPr>
          <p:spPr>
            <a:xfrm>
              <a:off x="7172318" y="3682265"/>
              <a:ext cx="512745" cy="283649"/>
            </a:xfrm>
            <a:prstGeom prst="round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latin typeface="Montserrat Alternates" panose="00000500000000000000" pitchFamily="2" charset="0"/>
                </a:rPr>
                <a:t>No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A26D7AD-7D8D-4FD7-85BB-7951B13A48AC}"/>
              </a:ext>
            </a:extLst>
          </p:cNvPr>
          <p:cNvGrpSpPr/>
          <p:nvPr/>
        </p:nvGrpSpPr>
        <p:grpSpPr>
          <a:xfrm>
            <a:off x="-3754" y="406396"/>
            <a:ext cx="1753096" cy="6451601"/>
            <a:chOff x="-3754" y="406396"/>
            <a:chExt cx="1753096" cy="64516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9B097B6-E8C5-43C6-9FE8-93F4B005F8B1}"/>
                </a:ext>
              </a:extLst>
            </p:cNvPr>
            <p:cNvSpPr/>
            <p:nvPr/>
          </p:nvSpPr>
          <p:spPr>
            <a:xfrm>
              <a:off x="0" y="406396"/>
              <a:ext cx="1681018" cy="6451601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70727A-4C1F-416D-AB5F-E504479E7024}"/>
                </a:ext>
              </a:extLst>
            </p:cNvPr>
            <p:cNvGrpSpPr/>
            <p:nvPr/>
          </p:nvGrpSpPr>
          <p:grpSpPr>
            <a:xfrm>
              <a:off x="27706" y="721296"/>
              <a:ext cx="1653312" cy="406397"/>
              <a:chOff x="27706" y="721296"/>
              <a:chExt cx="1653312" cy="406397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22E6229-B193-48F9-B7CD-8F516AB67ACF}"/>
                  </a:ext>
                </a:extLst>
              </p:cNvPr>
              <p:cNvSpPr/>
              <p:nvPr/>
            </p:nvSpPr>
            <p:spPr>
              <a:xfrm>
                <a:off x="221673" y="721296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Report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81" name="Graphic 80" descr="Document">
                <a:extLst>
                  <a:ext uri="{FF2B5EF4-FFF2-40B4-BE49-F238E27FC236}">
                    <a16:creationId xmlns:a16="http://schemas.microsoft.com/office/drawing/2014/main" id="{91A62873-B195-40F9-9C9A-B8F4B1984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6" y="796466"/>
                <a:ext cx="257761" cy="257761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FC4DB19-7CD7-4846-8FA8-C1A2EA40E358}"/>
                </a:ext>
              </a:extLst>
            </p:cNvPr>
            <p:cNvGrpSpPr/>
            <p:nvPr/>
          </p:nvGrpSpPr>
          <p:grpSpPr>
            <a:xfrm>
              <a:off x="10139" y="1442589"/>
              <a:ext cx="1670878" cy="406397"/>
              <a:chOff x="10139" y="1442589"/>
              <a:chExt cx="1670878" cy="406397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9E251E0-540A-4C5A-B35A-C8F2539C2B6E}"/>
                  </a:ext>
                </a:extLst>
              </p:cNvPr>
              <p:cNvSpPr/>
              <p:nvPr/>
            </p:nvSpPr>
            <p:spPr>
              <a:xfrm>
                <a:off x="221673" y="1442589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Inventory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79" name="Graphic 78" descr="Smart Phone">
                <a:extLst>
                  <a:ext uri="{FF2B5EF4-FFF2-40B4-BE49-F238E27FC236}">
                    <a16:creationId xmlns:a16="http://schemas.microsoft.com/office/drawing/2014/main" id="{C4527EE6-DD7C-47B4-94AD-9A9CAA2AD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9" y="1493627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5C40D95-C731-49FB-A2E9-37073B66AC3B}"/>
                </a:ext>
              </a:extLst>
            </p:cNvPr>
            <p:cNvGrpSpPr/>
            <p:nvPr/>
          </p:nvGrpSpPr>
          <p:grpSpPr>
            <a:xfrm>
              <a:off x="-3035" y="3495068"/>
              <a:ext cx="1653448" cy="406397"/>
              <a:chOff x="27568" y="4327761"/>
              <a:chExt cx="1653448" cy="406397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C7B994A-194B-4503-808C-2626E3378E5F}"/>
                  </a:ext>
                </a:extLst>
              </p:cNvPr>
              <p:cNvSpPr/>
              <p:nvPr/>
            </p:nvSpPr>
            <p:spPr>
              <a:xfrm>
                <a:off x="221673" y="4327761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Account Setting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77" name="Graphic 76" descr="Single gear">
                <a:extLst>
                  <a:ext uri="{FF2B5EF4-FFF2-40B4-BE49-F238E27FC236}">
                    <a16:creationId xmlns:a16="http://schemas.microsoft.com/office/drawing/2014/main" id="{142956F8-21B4-4297-89CD-A40B79CA7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568" y="4394313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42046CA-49AA-4D0B-8150-DB0CB566437F}"/>
                </a:ext>
              </a:extLst>
            </p:cNvPr>
            <p:cNvGrpSpPr/>
            <p:nvPr/>
          </p:nvGrpSpPr>
          <p:grpSpPr>
            <a:xfrm>
              <a:off x="-3754" y="2812756"/>
              <a:ext cx="1654167" cy="406397"/>
              <a:chOff x="26849" y="3606468"/>
              <a:chExt cx="1654167" cy="406397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DC1C761-01DF-4EBD-8ADA-9D2F0EB35063}"/>
                  </a:ext>
                </a:extLst>
              </p:cNvPr>
              <p:cNvSpPr/>
              <p:nvPr/>
            </p:nvSpPr>
            <p:spPr>
              <a:xfrm>
                <a:off x="221671" y="3606468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Support Tickets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75" name="Graphic 74" descr="Label">
                <a:extLst>
                  <a:ext uri="{FF2B5EF4-FFF2-40B4-BE49-F238E27FC236}">
                    <a16:creationId xmlns:a16="http://schemas.microsoft.com/office/drawing/2014/main" id="{4044D0F9-F4F9-4D64-8696-63590AD44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6849" y="3673020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DC6CD1-B4B6-442C-B5FD-567E8353D61F}"/>
                </a:ext>
              </a:extLst>
            </p:cNvPr>
            <p:cNvGrpSpPr/>
            <p:nvPr/>
          </p:nvGrpSpPr>
          <p:grpSpPr>
            <a:xfrm>
              <a:off x="10139" y="2163882"/>
              <a:ext cx="1670877" cy="406397"/>
              <a:chOff x="10139" y="2163882"/>
              <a:chExt cx="1670877" cy="406397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AFD6A48-CC45-4C56-B3B3-97890069F484}"/>
                  </a:ext>
                </a:extLst>
              </p:cNvPr>
              <p:cNvSpPr/>
              <p:nvPr/>
            </p:nvSpPr>
            <p:spPr>
              <a:xfrm>
                <a:off x="221672" y="2163882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rgbClr val="3785F3"/>
                    </a:solidFill>
                    <a:latin typeface="Montserrat Alternates" panose="00000500000000000000" pitchFamily="2" charset="0"/>
                  </a:rPr>
                  <a:t>View Customers</a:t>
                </a:r>
                <a:endParaRPr lang="en-US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73" name="Graphic 72" descr="Users">
                <a:extLst>
                  <a:ext uri="{FF2B5EF4-FFF2-40B4-BE49-F238E27FC236}">
                    <a16:creationId xmlns:a16="http://schemas.microsoft.com/office/drawing/2014/main" id="{5D812009-C52A-4CAC-B76F-E95CFDE45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139" y="2230434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7C448D4-D021-4328-BB46-48DD27934FB7}"/>
                </a:ext>
              </a:extLst>
            </p:cNvPr>
            <p:cNvGrpSpPr/>
            <p:nvPr/>
          </p:nvGrpSpPr>
          <p:grpSpPr>
            <a:xfrm>
              <a:off x="92138" y="4163027"/>
              <a:ext cx="1657204" cy="406397"/>
              <a:chOff x="27568" y="5049054"/>
              <a:chExt cx="1657204" cy="40639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6004980-798E-416D-8945-B15AB9AC67DD}"/>
                  </a:ext>
                </a:extLst>
              </p:cNvPr>
              <p:cNvSpPr/>
              <p:nvPr/>
            </p:nvSpPr>
            <p:spPr>
              <a:xfrm>
                <a:off x="225429" y="5049054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Log Out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71" name="Graphic 70" descr="Line arrow Slight curve">
                <a:extLst>
                  <a:ext uri="{FF2B5EF4-FFF2-40B4-BE49-F238E27FC236}">
                    <a16:creationId xmlns:a16="http://schemas.microsoft.com/office/drawing/2014/main" id="{6CA0636D-7376-491A-BFBE-3A42B12E3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27568" y="5132998"/>
                <a:ext cx="292894" cy="292894"/>
              </a:xfrm>
              <a:prstGeom prst="rect">
                <a:avLst/>
              </a:prstGeom>
            </p:spPr>
          </p:pic>
        </p:grp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4C32BA9F-E27A-448D-B25D-B9E9995E1F55}"/>
              </a:ext>
            </a:extLst>
          </p:cNvPr>
          <p:cNvSpPr/>
          <p:nvPr/>
        </p:nvSpPr>
        <p:spPr>
          <a:xfrm>
            <a:off x="0" y="2137386"/>
            <a:ext cx="1681016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2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4A6D276-C2F3-4E27-B3B4-A2CF1872BCEB}"/>
              </a:ext>
            </a:extLst>
          </p:cNvPr>
          <p:cNvSpPr/>
          <p:nvPr/>
        </p:nvSpPr>
        <p:spPr>
          <a:xfrm>
            <a:off x="1672844" y="406394"/>
            <a:ext cx="10510983" cy="6451601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80284-DDFF-48A0-99E6-E62EC4535EAE}"/>
              </a:ext>
            </a:extLst>
          </p:cNvPr>
          <p:cNvGrpSpPr/>
          <p:nvPr/>
        </p:nvGrpSpPr>
        <p:grpSpPr>
          <a:xfrm>
            <a:off x="27706" y="721296"/>
            <a:ext cx="1653312" cy="406397"/>
            <a:chOff x="27706" y="721296"/>
            <a:chExt cx="1653312" cy="4063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E27BA-8CAF-44B3-AB35-B570BE64AA04}"/>
                </a:ext>
              </a:extLst>
            </p:cNvPr>
            <p:cNvSpPr/>
            <p:nvPr/>
          </p:nvSpPr>
          <p:spPr>
            <a:xfrm>
              <a:off x="221673" y="721296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Report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7" name="Graphic 6" descr="Document">
              <a:extLst>
                <a:ext uri="{FF2B5EF4-FFF2-40B4-BE49-F238E27FC236}">
                  <a16:creationId xmlns:a16="http://schemas.microsoft.com/office/drawing/2014/main" id="{A0FFFDDD-9175-473F-BA1B-910EB4FFC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06" y="796466"/>
              <a:ext cx="257761" cy="25776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B6745EF-5E6B-48DF-B3AD-C3097D5D7513}"/>
              </a:ext>
            </a:extLst>
          </p:cNvPr>
          <p:cNvGrpSpPr/>
          <p:nvPr/>
        </p:nvGrpSpPr>
        <p:grpSpPr>
          <a:xfrm>
            <a:off x="10139" y="1442589"/>
            <a:ext cx="1670878" cy="406397"/>
            <a:chOff x="10139" y="1442589"/>
            <a:chExt cx="1670878" cy="4063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7552E6-BF8C-4365-9B01-0F5C0C2731BA}"/>
                </a:ext>
              </a:extLst>
            </p:cNvPr>
            <p:cNvSpPr/>
            <p:nvPr/>
          </p:nvSpPr>
          <p:spPr>
            <a:xfrm>
              <a:off x="221673" y="1442589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Inventory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10" name="Graphic 9" descr="Smart Phone">
              <a:extLst>
                <a:ext uri="{FF2B5EF4-FFF2-40B4-BE49-F238E27FC236}">
                  <a16:creationId xmlns:a16="http://schemas.microsoft.com/office/drawing/2014/main" id="{39A67097-EE52-4235-B685-E4B90141C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39" y="1493627"/>
              <a:ext cx="292894" cy="29289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506690-49E1-47AF-9484-7A9A4A92EC58}"/>
              </a:ext>
            </a:extLst>
          </p:cNvPr>
          <p:cNvGrpSpPr/>
          <p:nvPr/>
        </p:nvGrpSpPr>
        <p:grpSpPr>
          <a:xfrm>
            <a:off x="26849" y="3606468"/>
            <a:ext cx="1654167" cy="406397"/>
            <a:chOff x="26849" y="3606468"/>
            <a:chExt cx="1654167" cy="4063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72BBE2-D98D-4C9B-9C6D-738DB44F0953}"/>
                </a:ext>
              </a:extLst>
            </p:cNvPr>
            <p:cNvSpPr/>
            <p:nvPr/>
          </p:nvSpPr>
          <p:spPr>
            <a:xfrm>
              <a:off x="221671" y="360646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16" name="Graphic 15" descr="Label">
              <a:extLst>
                <a:ext uri="{FF2B5EF4-FFF2-40B4-BE49-F238E27FC236}">
                  <a16:creationId xmlns:a16="http://schemas.microsoft.com/office/drawing/2014/main" id="{314FA1AE-B667-4514-834E-067235239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849" y="3673020"/>
              <a:ext cx="292894" cy="29289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8B3AE8-F640-4734-90B3-69C53F5EDF99}"/>
              </a:ext>
            </a:extLst>
          </p:cNvPr>
          <p:cNvGrpSpPr/>
          <p:nvPr/>
        </p:nvGrpSpPr>
        <p:grpSpPr>
          <a:xfrm>
            <a:off x="10139" y="2163882"/>
            <a:ext cx="1670877" cy="406397"/>
            <a:chOff x="10139" y="2163882"/>
            <a:chExt cx="1670877" cy="40639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ED2558-10FF-45F0-BC28-A6E92DDC7E57}"/>
                </a:ext>
              </a:extLst>
            </p:cNvPr>
            <p:cNvSpPr/>
            <p:nvPr/>
          </p:nvSpPr>
          <p:spPr>
            <a:xfrm>
              <a:off x="221672" y="2163882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Customers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19" name="Graphic 18" descr="Users">
              <a:extLst>
                <a:ext uri="{FF2B5EF4-FFF2-40B4-BE49-F238E27FC236}">
                  <a16:creationId xmlns:a16="http://schemas.microsoft.com/office/drawing/2014/main" id="{4C68D1FF-B352-4A7D-AF29-3B94B1637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39" y="2230434"/>
              <a:ext cx="292894" cy="29289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F603DE-90CA-4DC2-BC5A-520618735448}"/>
              </a:ext>
            </a:extLst>
          </p:cNvPr>
          <p:cNvGrpSpPr/>
          <p:nvPr/>
        </p:nvGrpSpPr>
        <p:grpSpPr>
          <a:xfrm>
            <a:off x="27568" y="5049054"/>
            <a:ext cx="1657204" cy="406397"/>
            <a:chOff x="27568" y="5049054"/>
            <a:chExt cx="1657204" cy="40639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44F59-331E-44E7-9196-349981D25B58}"/>
                </a:ext>
              </a:extLst>
            </p:cNvPr>
            <p:cNvSpPr/>
            <p:nvPr/>
          </p:nvSpPr>
          <p:spPr>
            <a:xfrm>
              <a:off x="225429" y="5049054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2" name="Graphic 21" descr="Line arrow Slight curve">
              <a:extLst>
                <a:ext uri="{FF2B5EF4-FFF2-40B4-BE49-F238E27FC236}">
                  <a16:creationId xmlns:a16="http://schemas.microsoft.com/office/drawing/2014/main" id="{BAED1425-96EA-4739-910C-24E76352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27568" y="5132998"/>
              <a:ext cx="292894" cy="29289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895317-3A71-4F4F-A7F3-473479D248A4}"/>
              </a:ext>
            </a:extLst>
          </p:cNvPr>
          <p:cNvGrpSpPr/>
          <p:nvPr/>
        </p:nvGrpSpPr>
        <p:grpSpPr>
          <a:xfrm>
            <a:off x="39918" y="2885175"/>
            <a:ext cx="1641098" cy="406397"/>
            <a:chOff x="39918" y="2885175"/>
            <a:chExt cx="164109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FE10750-17B9-40AE-9424-F5C35DD52D42}"/>
                </a:ext>
              </a:extLst>
            </p:cNvPr>
            <p:cNvSpPr/>
            <p:nvPr/>
          </p:nvSpPr>
          <p:spPr>
            <a:xfrm>
              <a:off x="221672" y="2885175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Sales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cales of justice">
              <a:extLst>
                <a:ext uri="{FF2B5EF4-FFF2-40B4-BE49-F238E27FC236}">
                  <a16:creationId xmlns:a16="http://schemas.microsoft.com/office/drawing/2014/main" id="{2078798A-1335-4A5B-9DB1-027275ED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918" y="2947640"/>
              <a:ext cx="263115" cy="263115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D743B39-CD8F-474E-839F-2F0D2B06096C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9D48C5-654E-4B2D-A0A9-41B0BF4B0EC4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BEF0F2-9B8E-43A4-8727-0AB5395B031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Friend A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DEB4A2F-21EF-4E08-85B7-1889766AA9A4}"/>
              </a:ext>
            </a:extLst>
          </p:cNvPr>
          <p:cNvGrpSpPr/>
          <p:nvPr/>
        </p:nvGrpSpPr>
        <p:grpSpPr>
          <a:xfrm>
            <a:off x="4343954" y="629761"/>
            <a:ext cx="5248547" cy="6086517"/>
            <a:chOff x="4183699" y="812792"/>
            <a:chExt cx="5569809" cy="4936496"/>
          </a:xfrm>
        </p:grpSpPr>
        <p:sp>
          <p:nvSpPr>
            <p:cNvPr id="31" name="Rectangle: Diagonal Corners Snipped 30">
              <a:extLst>
                <a:ext uri="{FF2B5EF4-FFF2-40B4-BE49-F238E27FC236}">
                  <a16:creationId xmlns:a16="http://schemas.microsoft.com/office/drawing/2014/main" id="{C7038FAC-D223-4156-8A47-166D480DEA4D}"/>
                </a:ext>
              </a:extLst>
            </p:cNvPr>
            <p:cNvSpPr/>
            <p:nvPr/>
          </p:nvSpPr>
          <p:spPr>
            <a:xfrm>
              <a:off x="4183699" y="812792"/>
              <a:ext cx="5491725" cy="4936496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CEEF43-91DC-4569-BCDC-1C393BCC5470}"/>
                </a:ext>
              </a:extLst>
            </p:cNvPr>
            <p:cNvSpPr/>
            <p:nvPr/>
          </p:nvSpPr>
          <p:spPr>
            <a:xfrm>
              <a:off x="4605271" y="1031292"/>
              <a:ext cx="4648578" cy="532539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SG" sz="2400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My Account</a:t>
              </a:r>
              <a:endParaRPr lang="en-US" sz="2400" b="1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06607-CD1C-4FF0-BC67-256734E075A2}"/>
                </a:ext>
              </a:extLst>
            </p:cNvPr>
            <p:cNvSpPr/>
            <p:nvPr/>
          </p:nvSpPr>
          <p:spPr>
            <a:xfrm>
              <a:off x="4257798" y="2029408"/>
              <a:ext cx="5495710" cy="61102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Gender : </a:t>
              </a: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Male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759F67-55BC-4A08-82C8-8F2E131FBB79}"/>
                </a:ext>
              </a:extLst>
            </p:cNvPr>
            <p:cNvSpPr/>
            <p:nvPr/>
          </p:nvSpPr>
          <p:spPr>
            <a:xfrm>
              <a:off x="4292215" y="3626541"/>
              <a:ext cx="5081572" cy="61102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Email :</a:t>
              </a:r>
            </a:p>
            <a:p>
              <a:pPr>
                <a:lnSpc>
                  <a:spcPct val="150000"/>
                </a:lnSpc>
              </a:pP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eclectic_staff1@gmail.com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9B8DA4-8E82-46FD-8C65-B303B81EBBCA}"/>
                </a:ext>
              </a:extLst>
            </p:cNvPr>
            <p:cNvSpPr/>
            <p:nvPr/>
          </p:nvSpPr>
          <p:spPr>
            <a:xfrm>
              <a:off x="4292215" y="2725833"/>
              <a:ext cx="3852212" cy="61102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Phone Number :</a:t>
              </a:r>
            </a:p>
            <a:p>
              <a:pPr>
                <a:lnSpc>
                  <a:spcPct val="150000"/>
                </a:lnSpc>
              </a:pP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12345678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0A29C80-06D1-4607-BC79-0BB1D072BE72}"/>
                </a:ext>
              </a:extLst>
            </p:cNvPr>
            <p:cNvSpPr/>
            <p:nvPr/>
          </p:nvSpPr>
          <p:spPr>
            <a:xfrm>
              <a:off x="4183699" y="1645995"/>
              <a:ext cx="5491724" cy="55724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SG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  </a:t>
              </a: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Name : </a:t>
              </a: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Friend A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95E27B-BA9F-4CF8-B7CD-91538771164B}"/>
                </a:ext>
              </a:extLst>
            </p:cNvPr>
            <p:cNvSpPr/>
            <p:nvPr/>
          </p:nvSpPr>
          <p:spPr>
            <a:xfrm>
              <a:off x="5065972" y="4726689"/>
              <a:ext cx="3727170" cy="489063"/>
            </a:xfrm>
            <a:prstGeom prst="roundRect">
              <a:avLst/>
            </a:prstGeom>
            <a:solidFill>
              <a:srgbClr val="16243F"/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u="sng" dirty="0">
                  <a:solidFill>
                    <a:schemeClr val="bg1"/>
                  </a:solidFill>
                  <a:latin typeface="Montserrat Alternates" panose="00000500000000000000" pitchFamily="2" charset="0"/>
                </a:rPr>
                <a:t>Change Password</a:t>
              </a:r>
              <a:endParaRPr lang="en-US" u="sng" dirty="0"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</p:grpSp>
      <p:pic>
        <p:nvPicPr>
          <p:cNvPr id="43" name="Graphic 42" descr="Pencil">
            <a:extLst>
              <a:ext uri="{FF2B5EF4-FFF2-40B4-BE49-F238E27FC236}">
                <a16:creationId xmlns:a16="http://schemas.microsoft.com/office/drawing/2014/main" id="{2BA3C013-C54D-4D5B-A8E3-6E06D9D908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32187" y="3485649"/>
            <a:ext cx="297507" cy="297507"/>
          </a:xfrm>
          <a:prstGeom prst="rect">
            <a:avLst/>
          </a:prstGeom>
        </p:spPr>
      </p:pic>
      <p:pic>
        <p:nvPicPr>
          <p:cNvPr id="45" name="Graphic 44" descr="Pencil">
            <a:extLst>
              <a:ext uri="{FF2B5EF4-FFF2-40B4-BE49-F238E27FC236}">
                <a16:creationId xmlns:a16="http://schemas.microsoft.com/office/drawing/2014/main" id="{39164BB4-20A3-4730-A234-78576DDEDE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32188" y="4554867"/>
            <a:ext cx="297507" cy="29750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B17200-074C-4C0B-AC10-B4C8D297152C}"/>
              </a:ext>
            </a:extLst>
          </p:cNvPr>
          <p:cNvCxnSpPr/>
          <p:nvPr/>
        </p:nvCxnSpPr>
        <p:spPr>
          <a:xfrm>
            <a:off x="4838218" y="1555764"/>
            <a:ext cx="4283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F7FB2D-CF81-4ACE-AFC2-315B0A3A0881}"/>
              </a:ext>
            </a:extLst>
          </p:cNvPr>
          <p:cNvGrpSpPr/>
          <p:nvPr/>
        </p:nvGrpSpPr>
        <p:grpSpPr>
          <a:xfrm>
            <a:off x="4542273" y="3465430"/>
            <a:ext cx="4788471" cy="415178"/>
            <a:chOff x="4537198" y="3496144"/>
            <a:chExt cx="4788471" cy="41517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1CB5E7B-25D8-4BD3-9647-17DDEA7CEEA4}"/>
                </a:ext>
              </a:extLst>
            </p:cNvPr>
            <p:cNvSpPr/>
            <p:nvPr/>
          </p:nvSpPr>
          <p:spPr>
            <a:xfrm>
              <a:off x="4537198" y="3496144"/>
              <a:ext cx="4788471" cy="4151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E2D1949-45D0-4A6E-A159-3E12AA1CD8BF}"/>
                </a:ext>
              </a:extLst>
            </p:cNvPr>
            <p:cNvGrpSpPr/>
            <p:nvPr/>
          </p:nvGrpSpPr>
          <p:grpSpPr>
            <a:xfrm>
              <a:off x="4537198" y="3507631"/>
              <a:ext cx="4784327" cy="396520"/>
              <a:chOff x="4614922" y="3238081"/>
              <a:chExt cx="4784327" cy="39652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59986F9-3026-48CC-A85E-40377FD21406}"/>
                  </a:ext>
                </a:extLst>
              </p:cNvPr>
              <p:cNvSpPr/>
              <p:nvPr/>
            </p:nvSpPr>
            <p:spPr>
              <a:xfrm>
                <a:off x="4614922" y="3238081"/>
                <a:ext cx="4784327" cy="39652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dirty="0">
                    <a:solidFill>
                      <a:schemeClr val="tx1"/>
                    </a:solidFill>
                  </a:rPr>
                  <a:t>|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Arrow: Left 53">
                <a:extLst>
                  <a:ext uri="{FF2B5EF4-FFF2-40B4-BE49-F238E27FC236}">
                    <a16:creationId xmlns:a16="http://schemas.microsoft.com/office/drawing/2014/main" id="{740CD34A-DD10-431E-9692-DCB082B5C465}"/>
                  </a:ext>
                </a:extLst>
              </p:cNvPr>
              <p:cNvSpPr/>
              <p:nvPr/>
            </p:nvSpPr>
            <p:spPr>
              <a:xfrm>
                <a:off x="9098453" y="3343030"/>
                <a:ext cx="230076" cy="182305"/>
              </a:xfrm>
              <a:prstGeom prst="leftArrow">
                <a:avLst/>
              </a:prstGeom>
              <a:solidFill>
                <a:srgbClr val="1624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999BE5-FE5E-46BE-A144-F76AE92FE6AF}"/>
              </a:ext>
            </a:extLst>
          </p:cNvPr>
          <p:cNvGrpSpPr/>
          <p:nvPr/>
        </p:nvGrpSpPr>
        <p:grpSpPr>
          <a:xfrm>
            <a:off x="4554484" y="3456197"/>
            <a:ext cx="4788471" cy="415178"/>
            <a:chOff x="4537198" y="3496144"/>
            <a:chExt cx="4788471" cy="415178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717CD2B-0B1D-4BCC-A39A-EFACEAFEFBA7}"/>
                </a:ext>
              </a:extLst>
            </p:cNvPr>
            <p:cNvSpPr/>
            <p:nvPr/>
          </p:nvSpPr>
          <p:spPr>
            <a:xfrm>
              <a:off x="4537198" y="3496144"/>
              <a:ext cx="4788471" cy="4151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1EA08D8-91C3-452A-BE29-3B05C7879AE1}"/>
                </a:ext>
              </a:extLst>
            </p:cNvPr>
            <p:cNvGrpSpPr/>
            <p:nvPr/>
          </p:nvGrpSpPr>
          <p:grpSpPr>
            <a:xfrm>
              <a:off x="4537198" y="3507631"/>
              <a:ext cx="4784327" cy="396520"/>
              <a:chOff x="4614922" y="3238081"/>
              <a:chExt cx="4784327" cy="396520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2CEC3BA8-D1AB-40AD-A6B2-C52B8558F106}"/>
                  </a:ext>
                </a:extLst>
              </p:cNvPr>
              <p:cNvSpPr/>
              <p:nvPr/>
            </p:nvSpPr>
            <p:spPr>
              <a:xfrm>
                <a:off x="4614922" y="3238081"/>
                <a:ext cx="4784327" cy="39652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dirty="0">
                    <a:solidFill>
                      <a:schemeClr val="tx1"/>
                    </a:solidFill>
                  </a:rPr>
                  <a:t>45678923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Arrow: Left 65">
                <a:extLst>
                  <a:ext uri="{FF2B5EF4-FFF2-40B4-BE49-F238E27FC236}">
                    <a16:creationId xmlns:a16="http://schemas.microsoft.com/office/drawing/2014/main" id="{228CE347-D265-4990-9133-BCFBA6C27309}"/>
                  </a:ext>
                </a:extLst>
              </p:cNvPr>
              <p:cNvSpPr/>
              <p:nvPr/>
            </p:nvSpPr>
            <p:spPr>
              <a:xfrm>
                <a:off x="9098453" y="3343030"/>
                <a:ext cx="230076" cy="182305"/>
              </a:xfrm>
              <a:prstGeom prst="leftArrow">
                <a:avLst/>
              </a:prstGeom>
              <a:solidFill>
                <a:srgbClr val="1624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F3C780-368D-46E1-B154-33378CEF1EBA}"/>
              </a:ext>
            </a:extLst>
          </p:cNvPr>
          <p:cNvGrpSpPr/>
          <p:nvPr/>
        </p:nvGrpSpPr>
        <p:grpSpPr>
          <a:xfrm>
            <a:off x="5718219" y="3146699"/>
            <a:ext cx="2368149" cy="1052637"/>
            <a:chOff x="5704182" y="3045042"/>
            <a:chExt cx="2368149" cy="89076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EC3CCF-CC8E-4A73-B04D-1509B731E8CF}"/>
                </a:ext>
              </a:extLst>
            </p:cNvPr>
            <p:cNvSpPr/>
            <p:nvPr/>
          </p:nvSpPr>
          <p:spPr>
            <a:xfrm>
              <a:off x="5704182" y="3045042"/>
              <a:ext cx="2368149" cy="8907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Saved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BEA2574-C451-4C94-AA3D-0A99FE83A3C4}"/>
                </a:ext>
              </a:extLst>
            </p:cNvPr>
            <p:cNvSpPr/>
            <p:nvPr/>
          </p:nvSpPr>
          <p:spPr>
            <a:xfrm>
              <a:off x="6631883" y="3675805"/>
              <a:ext cx="512745" cy="214702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latin typeface="Montserrat Alternates" panose="00000500000000000000" pitchFamily="2" charset="0"/>
                </a:rPr>
                <a:t>Ok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CF7645-9E5F-438A-A823-B94EEBE259F6}"/>
              </a:ext>
            </a:extLst>
          </p:cNvPr>
          <p:cNvGrpSpPr/>
          <p:nvPr/>
        </p:nvGrpSpPr>
        <p:grpSpPr>
          <a:xfrm>
            <a:off x="-3754" y="406396"/>
            <a:ext cx="1753096" cy="6451601"/>
            <a:chOff x="-3754" y="406396"/>
            <a:chExt cx="1753096" cy="645160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EB542F9-61E8-4A46-808C-C9EC976892EA}"/>
                </a:ext>
              </a:extLst>
            </p:cNvPr>
            <p:cNvSpPr/>
            <p:nvPr/>
          </p:nvSpPr>
          <p:spPr>
            <a:xfrm>
              <a:off x="0" y="406396"/>
              <a:ext cx="1681018" cy="6451601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FC2DF73-06A7-478C-9DDA-12A2BE788D6A}"/>
                </a:ext>
              </a:extLst>
            </p:cNvPr>
            <p:cNvGrpSpPr/>
            <p:nvPr/>
          </p:nvGrpSpPr>
          <p:grpSpPr>
            <a:xfrm>
              <a:off x="27706" y="721296"/>
              <a:ext cx="1653312" cy="406397"/>
              <a:chOff x="27706" y="721296"/>
              <a:chExt cx="1653312" cy="40639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89BCF63-3047-4635-8616-CE925CD5C411}"/>
                  </a:ext>
                </a:extLst>
              </p:cNvPr>
              <p:cNvSpPr/>
              <p:nvPr/>
            </p:nvSpPr>
            <p:spPr>
              <a:xfrm>
                <a:off x="221673" y="721296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Report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85" name="Graphic 84" descr="Document">
                <a:extLst>
                  <a:ext uri="{FF2B5EF4-FFF2-40B4-BE49-F238E27FC236}">
                    <a16:creationId xmlns:a16="http://schemas.microsoft.com/office/drawing/2014/main" id="{C3343996-F17F-4975-97F1-D7C6F1ECC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6" y="796466"/>
                <a:ext cx="257761" cy="257761"/>
              </a:xfrm>
              <a:prstGeom prst="rect">
                <a:avLst/>
              </a:prstGeom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FA0DEC7-C45D-4545-9C95-C84D81F0DA19}"/>
                </a:ext>
              </a:extLst>
            </p:cNvPr>
            <p:cNvGrpSpPr/>
            <p:nvPr/>
          </p:nvGrpSpPr>
          <p:grpSpPr>
            <a:xfrm>
              <a:off x="10139" y="1442589"/>
              <a:ext cx="1670878" cy="406397"/>
              <a:chOff x="10139" y="1442589"/>
              <a:chExt cx="1670878" cy="406397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5048CAC-82D1-46E5-82FE-741F51AD038B}"/>
                  </a:ext>
                </a:extLst>
              </p:cNvPr>
              <p:cNvSpPr/>
              <p:nvPr/>
            </p:nvSpPr>
            <p:spPr>
              <a:xfrm>
                <a:off x="221673" y="1442589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Inventory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83" name="Graphic 82" descr="Smart Phone">
                <a:extLst>
                  <a:ext uri="{FF2B5EF4-FFF2-40B4-BE49-F238E27FC236}">
                    <a16:creationId xmlns:a16="http://schemas.microsoft.com/office/drawing/2014/main" id="{5774D118-EFB8-4710-AB92-563161BD7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9" y="1493627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D7B479-601D-4AF0-88BA-8C2ADA5DA3AD}"/>
                </a:ext>
              </a:extLst>
            </p:cNvPr>
            <p:cNvGrpSpPr/>
            <p:nvPr/>
          </p:nvGrpSpPr>
          <p:grpSpPr>
            <a:xfrm>
              <a:off x="-3035" y="3495068"/>
              <a:ext cx="1653448" cy="406397"/>
              <a:chOff x="27568" y="4327761"/>
              <a:chExt cx="1653448" cy="406397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FC8F593-489A-4C61-9DCF-5349E4159216}"/>
                  </a:ext>
                </a:extLst>
              </p:cNvPr>
              <p:cNvSpPr/>
              <p:nvPr/>
            </p:nvSpPr>
            <p:spPr>
              <a:xfrm>
                <a:off x="221673" y="4327761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rgbClr val="3785F3"/>
                    </a:solidFill>
                    <a:latin typeface="Montserrat Alternates" panose="00000500000000000000" pitchFamily="2" charset="0"/>
                  </a:rPr>
                  <a:t>Account Setting</a:t>
                </a:r>
                <a:endParaRPr lang="en-US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81" name="Graphic 80" descr="Single gear">
                <a:extLst>
                  <a:ext uri="{FF2B5EF4-FFF2-40B4-BE49-F238E27FC236}">
                    <a16:creationId xmlns:a16="http://schemas.microsoft.com/office/drawing/2014/main" id="{B670A301-9584-4284-A2F7-1225A0893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7568" y="4394313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981766A-17C8-435D-A054-13B00B7E4DB6}"/>
                </a:ext>
              </a:extLst>
            </p:cNvPr>
            <p:cNvGrpSpPr/>
            <p:nvPr/>
          </p:nvGrpSpPr>
          <p:grpSpPr>
            <a:xfrm>
              <a:off x="-3754" y="2812756"/>
              <a:ext cx="1654167" cy="406397"/>
              <a:chOff x="26849" y="3606468"/>
              <a:chExt cx="1654167" cy="406397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CB8C37-E450-42C7-B293-1F50302F4C15}"/>
                  </a:ext>
                </a:extLst>
              </p:cNvPr>
              <p:cNvSpPr/>
              <p:nvPr/>
            </p:nvSpPr>
            <p:spPr>
              <a:xfrm>
                <a:off x="221671" y="3606468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Support Tickets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79" name="Graphic 78" descr="Label">
                <a:extLst>
                  <a:ext uri="{FF2B5EF4-FFF2-40B4-BE49-F238E27FC236}">
                    <a16:creationId xmlns:a16="http://schemas.microsoft.com/office/drawing/2014/main" id="{6B0361C0-3D52-4161-80B7-FE7AD8D1A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6849" y="3673020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0485092-63D4-48CD-8256-817687BAA5B2}"/>
                </a:ext>
              </a:extLst>
            </p:cNvPr>
            <p:cNvGrpSpPr/>
            <p:nvPr/>
          </p:nvGrpSpPr>
          <p:grpSpPr>
            <a:xfrm>
              <a:off x="10139" y="2163882"/>
              <a:ext cx="1670877" cy="406397"/>
              <a:chOff x="10139" y="2163882"/>
              <a:chExt cx="1670877" cy="406397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AEFF0E6-33D9-4DBC-AE6F-CD4CD2187F38}"/>
                  </a:ext>
                </a:extLst>
              </p:cNvPr>
              <p:cNvSpPr/>
              <p:nvPr/>
            </p:nvSpPr>
            <p:spPr>
              <a:xfrm>
                <a:off x="221672" y="2163882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Customers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77" name="Graphic 76" descr="Users">
                <a:extLst>
                  <a:ext uri="{FF2B5EF4-FFF2-40B4-BE49-F238E27FC236}">
                    <a16:creationId xmlns:a16="http://schemas.microsoft.com/office/drawing/2014/main" id="{03177686-B5A4-4C0E-B6E6-ED93D90A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139" y="2230434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C9C011A-3DDD-4CDB-B909-9D39937F4C54}"/>
                </a:ext>
              </a:extLst>
            </p:cNvPr>
            <p:cNvGrpSpPr/>
            <p:nvPr/>
          </p:nvGrpSpPr>
          <p:grpSpPr>
            <a:xfrm>
              <a:off x="92138" y="4163027"/>
              <a:ext cx="1657204" cy="406397"/>
              <a:chOff x="27568" y="5049054"/>
              <a:chExt cx="1657204" cy="406397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0E312BB-1546-43BB-9AB8-FF1CA6EFB5A8}"/>
                  </a:ext>
                </a:extLst>
              </p:cNvPr>
              <p:cNvSpPr/>
              <p:nvPr/>
            </p:nvSpPr>
            <p:spPr>
              <a:xfrm>
                <a:off x="225429" y="5049054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Log Out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75" name="Graphic 74" descr="Line arrow Slight curve">
                <a:extLst>
                  <a:ext uri="{FF2B5EF4-FFF2-40B4-BE49-F238E27FC236}">
                    <a16:creationId xmlns:a16="http://schemas.microsoft.com/office/drawing/2014/main" id="{55B54EA8-73B7-4939-8E71-972E358D0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27568" y="5132998"/>
                <a:ext cx="292894" cy="292894"/>
              </a:xfrm>
              <a:prstGeom prst="rect">
                <a:avLst/>
              </a:prstGeom>
            </p:spPr>
          </p:pic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D528A39-947D-48A5-8830-26C1EA4702A2}"/>
              </a:ext>
            </a:extLst>
          </p:cNvPr>
          <p:cNvSpPr/>
          <p:nvPr/>
        </p:nvSpPr>
        <p:spPr>
          <a:xfrm>
            <a:off x="10527" y="3476917"/>
            <a:ext cx="1676874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90A4A41-2637-4EC3-A168-80C7F9E51A93}"/>
              </a:ext>
            </a:extLst>
          </p:cNvPr>
          <p:cNvSpPr/>
          <p:nvPr/>
        </p:nvSpPr>
        <p:spPr>
          <a:xfrm>
            <a:off x="1672844" y="406394"/>
            <a:ext cx="10510983" cy="6451601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00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B1CC51-44A8-4318-BFE0-A58E5130CD4D}"/>
              </a:ext>
            </a:extLst>
          </p:cNvPr>
          <p:cNvGrpSpPr/>
          <p:nvPr/>
        </p:nvGrpSpPr>
        <p:grpSpPr>
          <a:xfrm>
            <a:off x="4450486" y="560067"/>
            <a:ext cx="5300607" cy="6086517"/>
            <a:chOff x="4183699" y="812792"/>
            <a:chExt cx="5625056" cy="4936496"/>
          </a:xfrm>
        </p:grpSpPr>
        <p:sp>
          <p:nvSpPr>
            <p:cNvPr id="45" name="Rectangle: Diagonal Corners Snipped 30">
              <a:extLst>
                <a:ext uri="{FF2B5EF4-FFF2-40B4-BE49-F238E27FC236}">
                  <a16:creationId xmlns:a16="http://schemas.microsoft.com/office/drawing/2014/main" id="{B38F1FCC-B4E0-4CDC-96F5-20324918197E}"/>
                </a:ext>
              </a:extLst>
            </p:cNvPr>
            <p:cNvSpPr/>
            <p:nvPr/>
          </p:nvSpPr>
          <p:spPr>
            <a:xfrm>
              <a:off x="4183699" y="812792"/>
              <a:ext cx="5491725" cy="4936496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Rectangle 31">
              <a:extLst>
                <a:ext uri="{FF2B5EF4-FFF2-40B4-BE49-F238E27FC236}">
                  <a16:creationId xmlns:a16="http://schemas.microsoft.com/office/drawing/2014/main" id="{30BC9448-8662-4971-892B-59402DFD3486}"/>
                </a:ext>
              </a:extLst>
            </p:cNvPr>
            <p:cNvSpPr/>
            <p:nvPr/>
          </p:nvSpPr>
          <p:spPr>
            <a:xfrm>
              <a:off x="4605271" y="1031292"/>
              <a:ext cx="4648578" cy="532539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SG" sz="2400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My Account</a:t>
              </a:r>
              <a:endParaRPr lang="en-US" sz="2400" b="1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47" name="Rectangle 32">
              <a:extLst>
                <a:ext uri="{FF2B5EF4-FFF2-40B4-BE49-F238E27FC236}">
                  <a16:creationId xmlns:a16="http://schemas.microsoft.com/office/drawing/2014/main" id="{C934FC71-34F8-40FB-942F-FF1A6037BB6D}"/>
                </a:ext>
              </a:extLst>
            </p:cNvPr>
            <p:cNvSpPr/>
            <p:nvPr/>
          </p:nvSpPr>
          <p:spPr>
            <a:xfrm>
              <a:off x="4313045" y="1927520"/>
              <a:ext cx="5495710" cy="61102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Gender : </a:t>
              </a: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Male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9E0BC1F6-D966-4EB7-95C6-3C884344CD67}"/>
                </a:ext>
              </a:extLst>
            </p:cNvPr>
            <p:cNvSpPr/>
            <p:nvPr/>
          </p:nvSpPr>
          <p:spPr>
            <a:xfrm>
              <a:off x="4313045" y="3087677"/>
              <a:ext cx="5081572" cy="61102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Email :</a:t>
              </a:r>
            </a:p>
            <a:p>
              <a:pPr>
                <a:lnSpc>
                  <a:spcPct val="150000"/>
                </a:lnSpc>
              </a:pP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eclectic1@gmail.com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ABAB50C3-4180-4C9B-95A3-70F354E196E9}"/>
                </a:ext>
              </a:extLst>
            </p:cNvPr>
            <p:cNvSpPr/>
            <p:nvPr/>
          </p:nvSpPr>
          <p:spPr>
            <a:xfrm>
              <a:off x="4313045" y="2469311"/>
              <a:ext cx="3852213" cy="61102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Phone Number :</a:t>
              </a:r>
            </a:p>
            <a:p>
              <a:pPr>
                <a:lnSpc>
                  <a:spcPct val="150000"/>
                </a:lnSpc>
              </a:pP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12345678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63C97F-4FC5-4808-8425-C4C207BF2D89}"/>
                </a:ext>
              </a:extLst>
            </p:cNvPr>
            <p:cNvSpPr/>
            <p:nvPr/>
          </p:nvSpPr>
          <p:spPr>
            <a:xfrm>
              <a:off x="4251397" y="1617135"/>
              <a:ext cx="5491723" cy="55724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SG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  </a:t>
              </a: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Name : </a:t>
              </a: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Dylan Liew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273066D5-EF94-4A05-A383-4001FC0B24EC}"/>
                </a:ext>
              </a:extLst>
            </p:cNvPr>
            <p:cNvSpPr/>
            <p:nvPr/>
          </p:nvSpPr>
          <p:spPr>
            <a:xfrm>
              <a:off x="5197315" y="4977450"/>
              <a:ext cx="3727170" cy="489063"/>
            </a:xfrm>
            <a:prstGeom prst="roundRect">
              <a:avLst/>
            </a:prstGeom>
            <a:solidFill>
              <a:srgbClr val="16243F"/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u="sng" dirty="0">
                  <a:solidFill>
                    <a:schemeClr val="bg1"/>
                  </a:solidFill>
                  <a:latin typeface="Montserrat Alternates" panose="00000500000000000000" pitchFamily="2" charset="0"/>
                </a:rPr>
                <a:t>Change Password</a:t>
              </a:r>
              <a:endParaRPr lang="en-US" u="sng" dirty="0"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</p:grpSp>
      <p:pic>
        <p:nvPicPr>
          <p:cNvPr id="52" name="Graphic 51" descr="Pencil">
            <a:extLst>
              <a:ext uri="{FF2B5EF4-FFF2-40B4-BE49-F238E27FC236}">
                <a16:creationId xmlns:a16="http://schemas.microsoft.com/office/drawing/2014/main" id="{10E018A5-82C0-4C08-9AF6-7FDB231451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83438" y="3483440"/>
            <a:ext cx="297507" cy="297507"/>
          </a:xfrm>
          <a:prstGeom prst="rect">
            <a:avLst/>
          </a:prstGeom>
        </p:spPr>
      </p:pic>
      <p:pic>
        <p:nvPicPr>
          <p:cNvPr id="53" name="Graphic 52" descr="Pencil">
            <a:extLst>
              <a:ext uri="{FF2B5EF4-FFF2-40B4-BE49-F238E27FC236}">
                <a16:creationId xmlns:a16="http://schemas.microsoft.com/office/drawing/2014/main" id="{0F5BFA5D-88A0-4E40-A70B-7785D07EE7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17827" y="2724347"/>
            <a:ext cx="297507" cy="297507"/>
          </a:xfrm>
          <a:prstGeom prst="rect">
            <a:avLst/>
          </a:prstGeom>
        </p:spPr>
      </p:pic>
      <p:sp>
        <p:nvSpPr>
          <p:cNvPr id="54" name="Rectangle 33">
            <a:extLst>
              <a:ext uri="{FF2B5EF4-FFF2-40B4-BE49-F238E27FC236}">
                <a16:creationId xmlns:a16="http://schemas.microsoft.com/office/drawing/2014/main" id="{AE065F31-4F61-4A4B-A5C8-17549276C6CC}"/>
              </a:ext>
            </a:extLst>
          </p:cNvPr>
          <p:cNvSpPr/>
          <p:nvPr/>
        </p:nvSpPr>
        <p:spPr>
          <a:xfrm>
            <a:off x="4585704" y="4388121"/>
            <a:ext cx="4788471" cy="75336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b="1" dirty="0">
                <a:solidFill>
                  <a:srgbClr val="16243F"/>
                </a:solidFill>
                <a:latin typeface="Montserrat Alternates" panose="00000500000000000000" pitchFamily="2" charset="0"/>
              </a:rPr>
              <a:t>Mailing Address 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785F3"/>
                </a:solidFill>
                <a:latin typeface="Montserrat Alternates" panose="00000500000000000000" pitchFamily="2" charset="0"/>
              </a:rPr>
              <a:t>APT BLK 123 Summoner Rift 12 #12-34 Singapore 123456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9F0BEE-EA57-4D19-997F-065883DB5CEE}"/>
              </a:ext>
            </a:extLst>
          </p:cNvPr>
          <p:cNvCxnSpPr/>
          <p:nvPr/>
        </p:nvCxnSpPr>
        <p:spPr>
          <a:xfrm>
            <a:off x="4838218" y="1555764"/>
            <a:ext cx="4283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Graphic 55" descr="Pencil">
            <a:extLst>
              <a:ext uri="{FF2B5EF4-FFF2-40B4-BE49-F238E27FC236}">
                <a16:creationId xmlns:a16="http://schemas.microsoft.com/office/drawing/2014/main" id="{41E03499-F86F-4568-9E43-B5DD6ADBED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83438" y="4249209"/>
            <a:ext cx="297507" cy="29750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6AD8B5F-212B-4A9E-9BAE-710312063E9B}"/>
              </a:ext>
            </a:extLst>
          </p:cNvPr>
          <p:cNvSpPr/>
          <p:nvPr/>
        </p:nvSpPr>
        <p:spPr>
          <a:xfrm>
            <a:off x="6244" y="3572397"/>
            <a:ext cx="1657808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3EF045C-5227-4352-9D54-EEB6ED802870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1422CB0-23C3-4AC2-96CB-DE0E183F3FB5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60" name="Graphic 59" descr="Puzzle">
              <a:extLst>
                <a:ext uri="{FF2B5EF4-FFF2-40B4-BE49-F238E27FC236}">
                  <a16:creationId xmlns:a16="http://schemas.microsoft.com/office/drawing/2014/main" id="{6CEF92FC-28AD-4BCF-932F-07AC1763D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294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1B99DC8-71BA-43F9-8AA7-13BD6ABA7170}"/>
              </a:ext>
            </a:extLst>
          </p:cNvPr>
          <p:cNvSpPr/>
          <p:nvPr/>
        </p:nvSpPr>
        <p:spPr>
          <a:xfrm>
            <a:off x="1672844" y="406394"/>
            <a:ext cx="10510983" cy="6451601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00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B1CC51-44A8-4318-BFE0-A58E5130CD4D}"/>
              </a:ext>
            </a:extLst>
          </p:cNvPr>
          <p:cNvGrpSpPr/>
          <p:nvPr/>
        </p:nvGrpSpPr>
        <p:grpSpPr>
          <a:xfrm>
            <a:off x="4150256" y="746815"/>
            <a:ext cx="5594264" cy="5638766"/>
            <a:chOff x="4183699" y="812792"/>
            <a:chExt cx="5491725" cy="4573346"/>
          </a:xfrm>
        </p:grpSpPr>
        <p:sp>
          <p:nvSpPr>
            <p:cNvPr id="45" name="Rectangle: Diagonal Corners Snipped 30">
              <a:extLst>
                <a:ext uri="{FF2B5EF4-FFF2-40B4-BE49-F238E27FC236}">
                  <a16:creationId xmlns:a16="http://schemas.microsoft.com/office/drawing/2014/main" id="{B38F1FCC-B4E0-4CDC-96F5-20324918197E}"/>
                </a:ext>
              </a:extLst>
            </p:cNvPr>
            <p:cNvSpPr/>
            <p:nvPr/>
          </p:nvSpPr>
          <p:spPr>
            <a:xfrm>
              <a:off x="4183699" y="812792"/>
              <a:ext cx="5491725" cy="4573346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Rectangle 31">
              <a:extLst>
                <a:ext uri="{FF2B5EF4-FFF2-40B4-BE49-F238E27FC236}">
                  <a16:creationId xmlns:a16="http://schemas.microsoft.com/office/drawing/2014/main" id="{30BC9448-8662-4971-892B-59402DFD3486}"/>
                </a:ext>
              </a:extLst>
            </p:cNvPr>
            <p:cNvSpPr/>
            <p:nvPr/>
          </p:nvSpPr>
          <p:spPr>
            <a:xfrm>
              <a:off x="4605272" y="869753"/>
              <a:ext cx="4648578" cy="532539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SG" sz="2400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Address</a:t>
              </a:r>
              <a:endParaRPr lang="en-US" sz="2400" b="1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273066D5-EF94-4A05-A383-4001FC0B24EC}"/>
                </a:ext>
              </a:extLst>
            </p:cNvPr>
            <p:cNvSpPr/>
            <p:nvPr/>
          </p:nvSpPr>
          <p:spPr>
            <a:xfrm>
              <a:off x="4785175" y="4322172"/>
              <a:ext cx="1966075" cy="489063"/>
            </a:xfrm>
            <a:prstGeom prst="roundRect">
              <a:avLst/>
            </a:prstGeom>
            <a:solidFill>
              <a:srgbClr val="16243F"/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u="sng" dirty="0">
                  <a:solidFill>
                    <a:schemeClr val="bg1"/>
                  </a:solidFill>
                  <a:latin typeface="Montserrat Alternates" panose="00000500000000000000" pitchFamily="2" charset="0"/>
                </a:rPr>
                <a:t>Save</a:t>
              </a:r>
              <a:endParaRPr lang="en-US" u="sng" dirty="0"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9F0BEE-EA57-4D19-997F-065883DB5CEE}"/>
              </a:ext>
            </a:extLst>
          </p:cNvPr>
          <p:cNvCxnSpPr/>
          <p:nvPr/>
        </p:nvCxnSpPr>
        <p:spPr>
          <a:xfrm>
            <a:off x="4789716" y="1500195"/>
            <a:ext cx="4283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016DA35-0D31-42CC-A4F3-AF6D6E838B7A}"/>
              </a:ext>
            </a:extLst>
          </p:cNvPr>
          <p:cNvGrpSpPr/>
          <p:nvPr/>
        </p:nvGrpSpPr>
        <p:grpSpPr>
          <a:xfrm>
            <a:off x="4470092" y="1569850"/>
            <a:ext cx="4922696" cy="2991756"/>
            <a:chOff x="3985947" y="3113601"/>
            <a:chExt cx="5670229" cy="205765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74ADF0E-0622-429B-9AF1-5933A8E5E304}"/>
                </a:ext>
              </a:extLst>
            </p:cNvPr>
            <p:cNvSpPr/>
            <p:nvPr/>
          </p:nvSpPr>
          <p:spPr>
            <a:xfrm>
              <a:off x="3985947" y="3113601"/>
              <a:ext cx="1775735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Address Line 1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2BEA45-71ED-4F42-AB65-5C85C2A1A347}"/>
                </a:ext>
              </a:extLst>
            </p:cNvPr>
            <p:cNvSpPr/>
            <p:nvPr/>
          </p:nvSpPr>
          <p:spPr>
            <a:xfrm>
              <a:off x="4069594" y="3466261"/>
              <a:ext cx="5586582" cy="33735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SG" sz="1400" dirty="0"/>
                <a:t>Prefilled</a:t>
              </a:r>
              <a:endParaRPr lang="en-US" sz="14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66D906C-AFDB-438B-8B5E-48BC6A280E89}"/>
                </a:ext>
              </a:extLst>
            </p:cNvPr>
            <p:cNvSpPr/>
            <p:nvPr/>
          </p:nvSpPr>
          <p:spPr>
            <a:xfrm>
              <a:off x="4018829" y="3746173"/>
              <a:ext cx="1775735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City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C67A26-97E3-41DB-BF89-40C9092A547F}"/>
                </a:ext>
              </a:extLst>
            </p:cNvPr>
            <p:cNvSpPr/>
            <p:nvPr/>
          </p:nvSpPr>
          <p:spPr>
            <a:xfrm>
              <a:off x="4093651" y="4112955"/>
              <a:ext cx="256061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SG" sz="1400" dirty="0"/>
                <a:t>Prefilled</a:t>
              </a:r>
              <a:endParaRPr lang="en-US" sz="14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DDFA9A4-24E3-4773-A483-4AA8CA2746DB}"/>
                </a:ext>
              </a:extLst>
            </p:cNvPr>
            <p:cNvSpPr/>
            <p:nvPr/>
          </p:nvSpPr>
          <p:spPr>
            <a:xfrm>
              <a:off x="6964285" y="3764711"/>
              <a:ext cx="1775735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State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9555A68-3A89-4995-A512-E2110F0CCFEA}"/>
                </a:ext>
              </a:extLst>
            </p:cNvPr>
            <p:cNvSpPr/>
            <p:nvPr/>
          </p:nvSpPr>
          <p:spPr>
            <a:xfrm>
              <a:off x="7073308" y="4110935"/>
              <a:ext cx="256061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SG" sz="1400" dirty="0"/>
                <a:t>Prefilled</a:t>
              </a:r>
              <a:endParaRPr lang="en-US" sz="14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12FEC49-1FC9-4628-A927-5765E6CBD985}"/>
                </a:ext>
              </a:extLst>
            </p:cNvPr>
            <p:cNvSpPr/>
            <p:nvPr/>
          </p:nvSpPr>
          <p:spPr>
            <a:xfrm>
              <a:off x="4018829" y="4458590"/>
              <a:ext cx="1775735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Postal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D48281-D1E9-4FBA-AF27-F0167725DCBA}"/>
                </a:ext>
              </a:extLst>
            </p:cNvPr>
            <p:cNvSpPr/>
            <p:nvPr/>
          </p:nvSpPr>
          <p:spPr>
            <a:xfrm>
              <a:off x="4069594" y="4825810"/>
              <a:ext cx="256061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SG" sz="1400" dirty="0"/>
                <a:t>Prefilled</a:t>
              </a:r>
              <a:endParaRPr lang="en-US" sz="14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A725B9-7449-4790-987C-57C2139A18B1}"/>
                </a:ext>
              </a:extLst>
            </p:cNvPr>
            <p:cNvSpPr/>
            <p:nvPr/>
          </p:nvSpPr>
          <p:spPr>
            <a:xfrm>
              <a:off x="6964285" y="4469700"/>
              <a:ext cx="1775735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Country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7E1EB4C-3BBC-493A-8158-9CD4F32946FD}"/>
                </a:ext>
              </a:extLst>
            </p:cNvPr>
            <p:cNvSpPr/>
            <p:nvPr/>
          </p:nvSpPr>
          <p:spPr>
            <a:xfrm>
              <a:off x="7095562" y="4833900"/>
              <a:ext cx="256061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SG" sz="1400" dirty="0"/>
                <a:t>Prefilled</a:t>
              </a:r>
              <a:endParaRPr lang="en-US" sz="1400" dirty="0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EAB1F46-EFF9-43FF-8689-21BC95409527}"/>
                </a:ext>
              </a:extLst>
            </p:cNvPr>
            <p:cNvSpPr/>
            <p:nvPr/>
          </p:nvSpPr>
          <p:spPr>
            <a:xfrm rot="10800000">
              <a:off x="9341411" y="4975927"/>
              <a:ext cx="209844" cy="102170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7" name="Rectangle 37">
            <a:extLst>
              <a:ext uri="{FF2B5EF4-FFF2-40B4-BE49-F238E27FC236}">
                <a16:creationId xmlns:a16="http://schemas.microsoft.com/office/drawing/2014/main" id="{6311A7CF-7F75-4C01-9FB5-7DDE7BBF81E4}"/>
              </a:ext>
            </a:extLst>
          </p:cNvPr>
          <p:cNvSpPr/>
          <p:nvPr/>
        </p:nvSpPr>
        <p:spPr>
          <a:xfrm>
            <a:off x="7243516" y="5073749"/>
            <a:ext cx="2002785" cy="6029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u="sng" dirty="0">
                <a:solidFill>
                  <a:schemeClr val="tx1"/>
                </a:solidFill>
                <a:latin typeface="Montserrat Alternates" panose="00000500000000000000" pitchFamily="2" charset="0"/>
              </a:rPr>
              <a:t>Cancel</a:t>
            </a:r>
            <a:endParaRPr lang="en-US" u="sng" dirty="0">
              <a:solidFill>
                <a:schemeClr val="tx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3015077-62AD-47D5-97AA-0838FAB97929}"/>
              </a:ext>
            </a:extLst>
          </p:cNvPr>
          <p:cNvSpPr/>
          <p:nvPr/>
        </p:nvSpPr>
        <p:spPr>
          <a:xfrm>
            <a:off x="6244" y="3572397"/>
            <a:ext cx="1657808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C71524F-EA57-4B50-BF63-BF6099C4E2A7}"/>
              </a:ext>
            </a:extLst>
          </p:cNvPr>
          <p:cNvGrpSpPr/>
          <p:nvPr/>
        </p:nvGrpSpPr>
        <p:grpSpPr>
          <a:xfrm>
            <a:off x="5704182" y="3053006"/>
            <a:ext cx="2368149" cy="882801"/>
            <a:chOff x="5704182" y="3188761"/>
            <a:chExt cx="2368149" cy="74704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AEFE646-BE68-4A77-B352-6211D88A7972}"/>
                </a:ext>
              </a:extLst>
            </p:cNvPr>
            <p:cNvSpPr/>
            <p:nvPr/>
          </p:nvSpPr>
          <p:spPr>
            <a:xfrm>
              <a:off x="5704182" y="3188761"/>
              <a:ext cx="2368149" cy="74704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Saved</a:t>
              </a:r>
            </a:p>
            <a:p>
              <a:pPr algn="ctr"/>
              <a:endParaRPr lang="en-SG" dirty="0">
                <a:latin typeface="Montserrat Alternates" panose="00000500000000000000" pitchFamily="2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5AAC179-B5F0-4CED-ADBD-DFF3ACF7FE7F}"/>
                </a:ext>
              </a:extLst>
            </p:cNvPr>
            <p:cNvSpPr/>
            <p:nvPr/>
          </p:nvSpPr>
          <p:spPr>
            <a:xfrm>
              <a:off x="6631883" y="3675805"/>
              <a:ext cx="512745" cy="214702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latin typeface="Montserrat Alternates" panose="00000500000000000000" pitchFamily="2" charset="0"/>
                </a:rPr>
                <a:t>Ok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2A67733-4B98-4557-AF51-536996CB3C55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C1AC28F-FB31-4075-A782-5915EA710664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54" name="Graphic 53" descr="Puzzle">
              <a:extLst>
                <a:ext uri="{FF2B5EF4-FFF2-40B4-BE49-F238E27FC236}">
                  <a16:creationId xmlns:a16="http://schemas.microsoft.com/office/drawing/2014/main" id="{1BBD9596-7BB4-4056-B764-2CF1854A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71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2FFC708-03F3-43D5-90B1-6D9EFF7C8FAA}"/>
              </a:ext>
            </a:extLst>
          </p:cNvPr>
          <p:cNvSpPr/>
          <p:nvPr/>
        </p:nvSpPr>
        <p:spPr>
          <a:xfrm>
            <a:off x="1672844" y="406394"/>
            <a:ext cx="10510983" cy="6451601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00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B1CC51-44A8-4318-BFE0-A58E5130CD4D}"/>
              </a:ext>
            </a:extLst>
          </p:cNvPr>
          <p:cNvGrpSpPr/>
          <p:nvPr/>
        </p:nvGrpSpPr>
        <p:grpSpPr>
          <a:xfrm>
            <a:off x="4450486" y="560067"/>
            <a:ext cx="5300607" cy="6086517"/>
            <a:chOff x="4183699" y="812792"/>
            <a:chExt cx="5625056" cy="4936496"/>
          </a:xfrm>
        </p:grpSpPr>
        <p:sp>
          <p:nvSpPr>
            <p:cNvPr id="45" name="Rectangle: Diagonal Corners Snipped 30">
              <a:extLst>
                <a:ext uri="{FF2B5EF4-FFF2-40B4-BE49-F238E27FC236}">
                  <a16:creationId xmlns:a16="http://schemas.microsoft.com/office/drawing/2014/main" id="{B38F1FCC-B4E0-4CDC-96F5-20324918197E}"/>
                </a:ext>
              </a:extLst>
            </p:cNvPr>
            <p:cNvSpPr/>
            <p:nvPr/>
          </p:nvSpPr>
          <p:spPr>
            <a:xfrm>
              <a:off x="4183699" y="812792"/>
              <a:ext cx="5491725" cy="4936496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Rectangle 31">
              <a:extLst>
                <a:ext uri="{FF2B5EF4-FFF2-40B4-BE49-F238E27FC236}">
                  <a16:creationId xmlns:a16="http://schemas.microsoft.com/office/drawing/2014/main" id="{30BC9448-8662-4971-892B-59402DFD3486}"/>
                </a:ext>
              </a:extLst>
            </p:cNvPr>
            <p:cNvSpPr/>
            <p:nvPr/>
          </p:nvSpPr>
          <p:spPr>
            <a:xfrm>
              <a:off x="4605271" y="1031292"/>
              <a:ext cx="4648578" cy="532539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SG" sz="2400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My Account</a:t>
              </a:r>
              <a:endParaRPr lang="en-US" sz="2400" b="1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47" name="Rectangle 32">
              <a:extLst>
                <a:ext uri="{FF2B5EF4-FFF2-40B4-BE49-F238E27FC236}">
                  <a16:creationId xmlns:a16="http://schemas.microsoft.com/office/drawing/2014/main" id="{C934FC71-34F8-40FB-942F-FF1A6037BB6D}"/>
                </a:ext>
              </a:extLst>
            </p:cNvPr>
            <p:cNvSpPr/>
            <p:nvPr/>
          </p:nvSpPr>
          <p:spPr>
            <a:xfrm>
              <a:off x="4313045" y="1927520"/>
              <a:ext cx="5495710" cy="61102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Gender : </a:t>
              </a: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Male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9E0BC1F6-D966-4EB7-95C6-3C884344CD67}"/>
                </a:ext>
              </a:extLst>
            </p:cNvPr>
            <p:cNvSpPr/>
            <p:nvPr/>
          </p:nvSpPr>
          <p:spPr>
            <a:xfrm>
              <a:off x="4313045" y="3087677"/>
              <a:ext cx="5081572" cy="61102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Email :</a:t>
              </a:r>
            </a:p>
            <a:p>
              <a:pPr>
                <a:lnSpc>
                  <a:spcPct val="150000"/>
                </a:lnSpc>
              </a:pP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eclectic1@gmail.com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ABAB50C3-4180-4C9B-95A3-70F354E196E9}"/>
                </a:ext>
              </a:extLst>
            </p:cNvPr>
            <p:cNvSpPr/>
            <p:nvPr/>
          </p:nvSpPr>
          <p:spPr>
            <a:xfrm>
              <a:off x="4313045" y="2469311"/>
              <a:ext cx="3852213" cy="61102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Phone Number :</a:t>
              </a:r>
            </a:p>
            <a:p>
              <a:pPr>
                <a:lnSpc>
                  <a:spcPct val="150000"/>
                </a:lnSpc>
              </a:pP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12345678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63C97F-4FC5-4808-8425-C4C207BF2D89}"/>
                </a:ext>
              </a:extLst>
            </p:cNvPr>
            <p:cNvSpPr/>
            <p:nvPr/>
          </p:nvSpPr>
          <p:spPr>
            <a:xfrm>
              <a:off x="4251397" y="1617135"/>
              <a:ext cx="5491723" cy="55724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SG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  </a:t>
              </a:r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Name : </a:t>
              </a:r>
              <a:r>
                <a:rPr lang="en-SG" dirty="0">
                  <a:solidFill>
                    <a:srgbClr val="3785F3"/>
                  </a:solidFill>
                  <a:latin typeface="Montserrat Alternates" panose="00000500000000000000" pitchFamily="2" charset="0"/>
                </a:rPr>
                <a:t>Dylan Liew</a:t>
              </a:r>
              <a:endParaRPr lang="en-US" dirty="0"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273066D5-EF94-4A05-A383-4001FC0B24EC}"/>
                </a:ext>
              </a:extLst>
            </p:cNvPr>
            <p:cNvSpPr/>
            <p:nvPr/>
          </p:nvSpPr>
          <p:spPr>
            <a:xfrm>
              <a:off x="5197315" y="4977450"/>
              <a:ext cx="3727170" cy="489063"/>
            </a:xfrm>
            <a:prstGeom prst="roundRect">
              <a:avLst/>
            </a:prstGeom>
            <a:solidFill>
              <a:srgbClr val="16243F"/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u="sng" dirty="0">
                  <a:solidFill>
                    <a:schemeClr val="bg1"/>
                  </a:solidFill>
                  <a:latin typeface="Montserrat Alternates" panose="00000500000000000000" pitchFamily="2" charset="0"/>
                </a:rPr>
                <a:t>Change Password</a:t>
              </a:r>
              <a:endParaRPr lang="en-US" u="sng" dirty="0"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</p:grpSp>
      <p:pic>
        <p:nvPicPr>
          <p:cNvPr id="52" name="Graphic 51" descr="Pencil">
            <a:extLst>
              <a:ext uri="{FF2B5EF4-FFF2-40B4-BE49-F238E27FC236}">
                <a16:creationId xmlns:a16="http://schemas.microsoft.com/office/drawing/2014/main" id="{10E018A5-82C0-4C08-9AF6-7FDB231451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80945" y="3867566"/>
            <a:ext cx="297507" cy="297507"/>
          </a:xfrm>
          <a:prstGeom prst="rect">
            <a:avLst/>
          </a:prstGeom>
        </p:spPr>
      </p:pic>
      <p:pic>
        <p:nvPicPr>
          <p:cNvPr id="53" name="Graphic 52" descr="Pencil">
            <a:extLst>
              <a:ext uri="{FF2B5EF4-FFF2-40B4-BE49-F238E27FC236}">
                <a16:creationId xmlns:a16="http://schemas.microsoft.com/office/drawing/2014/main" id="{0F5BFA5D-88A0-4E40-A70B-7785D07EE7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31027" y="3076430"/>
            <a:ext cx="297507" cy="297507"/>
          </a:xfrm>
          <a:prstGeom prst="rect">
            <a:avLst/>
          </a:prstGeom>
        </p:spPr>
      </p:pic>
      <p:sp>
        <p:nvSpPr>
          <p:cNvPr id="54" name="Rectangle 33">
            <a:extLst>
              <a:ext uri="{FF2B5EF4-FFF2-40B4-BE49-F238E27FC236}">
                <a16:creationId xmlns:a16="http://schemas.microsoft.com/office/drawing/2014/main" id="{AE065F31-4F61-4A4B-A5C8-17549276C6CC}"/>
              </a:ext>
            </a:extLst>
          </p:cNvPr>
          <p:cNvSpPr/>
          <p:nvPr/>
        </p:nvSpPr>
        <p:spPr>
          <a:xfrm>
            <a:off x="4585704" y="4388121"/>
            <a:ext cx="4788471" cy="75336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b="1" dirty="0">
                <a:solidFill>
                  <a:srgbClr val="16243F"/>
                </a:solidFill>
                <a:latin typeface="Montserrat Alternates" panose="00000500000000000000" pitchFamily="2" charset="0"/>
              </a:rPr>
              <a:t>Mailing Address 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785F3"/>
                </a:solidFill>
                <a:latin typeface="Montserrat Alternates" panose="00000500000000000000" pitchFamily="2" charset="0"/>
              </a:rPr>
              <a:t>APT BLK 123 Summoner Rift 12 #12-34 Singapore 123456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9F0BEE-EA57-4D19-997F-065883DB5CEE}"/>
              </a:ext>
            </a:extLst>
          </p:cNvPr>
          <p:cNvCxnSpPr/>
          <p:nvPr/>
        </p:nvCxnSpPr>
        <p:spPr>
          <a:xfrm>
            <a:off x="4838218" y="1555764"/>
            <a:ext cx="4283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Graphic 55" descr="Pencil">
            <a:extLst>
              <a:ext uri="{FF2B5EF4-FFF2-40B4-BE49-F238E27FC236}">
                <a16:creationId xmlns:a16="http://schemas.microsoft.com/office/drawing/2014/main" id="{41E03499-F86F-4568-9E43-B5DD6ADBED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79192" y="4616051"/>
            <a:ext cx="297507" cy="29750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6AD8B5F-212B-4A9E-9BAE-710312063E9B}"/>
              </a:ext>
            </a:extLst>
          </p:cNvPr>
          <p:cNvSpPr/>
          <p:nvPr/>
        </p:nvSpPr>
        <p:spPr>
          <a:xfrm>
            <a:off x="6244" y="3572397"/>
            <a:ext cx="1657808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8F901AA-7938-4790-9533-1AD5C9ECE3EA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2A0A725-BFA4-4632-BBC4-31389DF56393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59" name="Graphic 58" descr="Puzzle">
              <a:extLst>
                <a:ext uri="{FF2B5EF4-FFF2-40B4-BE49-F238E27FC236}">
                  <a16:creationId xmlns:a16="http://schemas.microsoft.com/office/drawing/2014/main" id="{30E985F5-69AA-4314-81E0-C0A631569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234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0779C82-FC70-4909-A3E4-9A7372A6EB08}"/>
              </a:ext>
            </a:extLst>
          </p:cNvPr>
          <p:cNvSpPr/>
          <p:nvPr/>
        </p:nvSpPr>
        <p:spPr>
          <a:xfrm>
            <a:off x="1681017" y="406399"/>
            <a:ext cx="10510983" cy="6451601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00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B1CC51-44A8-4318-BFE0-A58E5130CD4D}"/>
              </a:ext>
            </a:extLst>
          </p:cNvPr>
          <p:cNvGrpSpPr/>
          <p:nvPr/>
        </p:nvGrpSpPr>
        <p:grpSpPr>
          <a:xfrm>
            <a:off x="4150256" y="746815"/>
            <a:ext cx="5594264" cy="5638766"/>
            <a:chOff x="4183699" y="812792"/>
            <a:chExt cx="5491725" cy="4573346"/>
          </a:xfrm>
        </p:grpSpPr>
        <p:sp>
          <p:nvSpPr>
            <p:cNvPr id="45" name="Rectangle: Diagonal Corners Snipped 30">
              <a:extLst>
                <a:ext uri="{FF2B5EF4-FFF2-40B4-BE49-F238E27FC236}">
                  <a16:creationId xmlns:a16="http://schemas.microsoft.com/office/drawing/2014/main" id="{B38F1FCC-B4E0-4CDC-96F5-20324918197E}"/>
                </a:ext>
              </a:extLst>
            </p:cNvPr>
            <p:cNvSpPr/>
            <p:nvPr/>
          </p:nvSpPr>
          <p:spPr>
            <a:xfrm>
              <a:off x="4183699" y="812792"/>
              <a:ext cx="5491725" cy="4573346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Rectangle 31">
              <a:extLst>
                <a:ext uri="{FF2B5EF4-FFF2-40B4-BE49-F238E27FC236}">
                  <a16:creationId xmlns:a16="http://schemas.microsoft.com/office/drawing/2014/main" id="{30BC9448-8662-4971-892B-59402DFD3486}"/>
                </a:ext>
              </a:extLst>
            </p:cNvPr>
            <p:cNvSpPr/>
            <p:nvPr/>
          </p:nvSpPr>
          <p:spPr>
            <a:xfrm>
              <a:off x="4605272" y="869753"/>
              <a:ext cx="4648578" cy="532539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SG" sz="2400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Change Password</a:t>
              </a:r>
              <a:endParaRPr lang="en-US" sz="2400" b="1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273066D5-EF94-4A05-A383-4001FC0B24EC}"/>
                </a:ext>
              </a:extLst>
            </p:cNvPr>
            <p:cNvSpPr/>
            <p:nvPr/>
          </p:nvSpPr>
          <p:spPr>
            <a:xfrm>
              <a:off x="4785175" y="4322172"/>
              <a:ext cx="1966075" cy="489063"/>
            </a:xfrm>
            <a:prstGeom prst="roundRect">
              <a:avLst/>
            </a:prstGeom>
            <a:solidFill>
              <a:srgbClr val="16243F"/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u="sng" dirty="0">
                  <a:solidFill>
                    <a:schemeClr val="bg1"/>
                  </a:solidFill>
                  <a:latin typeface="Montserrat Alternates" panose="00000500000000000000" pitchFamily="2" charset="0"/>
                </a:rPr>
                <a:t>Save</a:t>
              </a:r>
              <a:endParaRPr lang="en-US" u="sng" dirty="0"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9F0BEE-EA57-4D19-997F-065883DB5CEE}"/>
              </a:ext>
            </a:extLst>
          </p:cNvPr>
          <p:cNvCxnSpPr/>
          <p:nvPr/>
        </p:nvCxnSpPr>
        <p:spPr>
          <a:xfrm>
            <a:off x="4789716" y="1500195"/>
            <a:ext cx="4283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016DA35-0D31-42CC-A4F3-AF6D6E838B7A}"/>
              </a:ext>
            </a:extLst>
          </p:cNvPr>
          <p:cNvGrpSpPr/>
          <p:nvPr/>
        </p:nvGrpSpPr>
        <p:grpSpPr>
          <a:xfrm>
            <a:off x="4486039" y="1567720"/>
            <a:ext cx="4943581" cy="2979993"/>
            <a:chOff x="3985947" y="3113601"/>
            <a:chExt cx="5694285" cy="204956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74ADF0E-0622-429B-9AF1-5933A8E5E304}"/>
                </a:ext>
              </a:extLst>
            </p:cNvPr>
            <p:cNvSpPr/>
            <p:nvPr/>
          </p:nvSpPr>
          <p:spPr>
            <a:xfrm>
              <a:off x="3985947" y="3113601"/>
              <a:ext cx="2668318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Current Password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2BEA45-71ED-4F42-AB65-5C85C2A1A347}"/>
                </a:ext>
              </a:extLst>
            </p:cNvPr>
            <p:cNvSpPr/>
            <p:nvPr/>
          </p:nvSpPr>
          <p:spPr>
            <a:xfrm>
              <a:off x="4069594" y="3466261"/>
              <a:ext cx="5586582" cy="33735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C67A26-97E3-41DB-BF89-40C9092A547F}"/>
                </a:ext>
              </a:extLst>
            </p:cNvPr>
            <p:cNvSpPr/>
            <p:nvPr/>
          </p:nvSpPr>
          <p:spPr>
            <a:xfrm>
              <a:off x="4093650" y="4112955"/>
              <a:ext cx="5586582" cy="33735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12FEC49-1FC9-4628-A927-5765E6CBD985}"/>
                </a:ext>
              </a:extLst>
            </p:cNvPr>
            <p:cNvSpPr/>
            <p:nvPr/>
          </p:nvSpPr>
          <p:spPr>
            <a:xfrm>
              <a:off x="4023600" y="4522037"/>
              <a:ext cx="3138559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Confirm New Password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D48281-D1E9-4FBA-AF27-F0167725DCBA}"/>
                </a:ext>
              </a:extLst>
            </p:cNvPr>
            <p:cNvSpPr/>
            <p:nvPr/>
          </p:nvSpPr>
          <p:spPr>
            <a:xfrm>
              <a:off x="4069592" y="4825810"/>
              <a:ext cx="5586582" cy="33735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97" name="Rectangle 37">
            <a:extLst>
              <a:ext uri="{FF2B5EF4-FFF2-40B4-BE49-F238E27FC236}">
                <a16:creationId xmlns:a16="http://schemas.microsoft.com/office/drawing/2014/main" id="{6311A7CF-7F75-4C01-9FB5-7DDE7BBF81E4}"/>
              </a:ext>
            </a:extLst>
          </p:cNvPr>
          <p:cNvSpPr/>
          <p:nvPr/>
        </p:nvSpPr>
        <p:spPr>
          <a:xfrm>
            <a:off x="7243516" y="5073749"/>
            <a:ext cx="2002785" cy="6029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u="sng" dirty="0">
                <a:solidFill>
                  <a:schemeClr val="tx1"/>
                </a:solidFill>
                <a:latin typeface="Montserrat Alternates" panose="00000500000000000000" pitchFamily="2" charset="0"/>
              </a:rPr>
              <a:t>Cancel</a:t>
            </a:r>
            <a:endParaRPr lang="en-US" u="sng" dirty="0">
              <a:solidFill>
                <a:schemeClr val="tx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3015077-62AD-47D5-97AA-0838FAB97929}"/>
              </a:ext>
            </a:extLst>
          </p:cNvPr>
          <p:cNvSpPr/>
          <p:nvPr/>
        </p:nvSpPr>
        <p:spPr>
          <a:xfrm>
            <a:off x="6244" y="3572397"/>
            <a:ext cx="1657808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22AE19-0D86-4DB3-9EAD-DE31BDC064B1}"/>
              </a:ext>
            </a:extLst>
          </p:cNvPr>
          <p:cNvSpPr/>
          <p:nvPr/>
        </p:nvSpPr>
        <p:spPr>
          <a:xfrm>
            <a:off x="4486039" y="2578717"/>
            <a:ext cx="2251161" cy="5781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1400" dirty="0">
                <a:latin typeface="Montserrat Alternates" panose="00000500000000000000" pitchFamily="2" charset="0"/>
              </a:rPr>
              <a:t>New Password</a:t>
            </a:r>
            <a:endParaRPr lang="en-US" sz="1400" dirty="0">
              <a:latin typeface="Montserrat Alternates" panose="00000500000000000000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9DDE6BF-3AD3-44A8-A681-4E7214690AAB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AC638865-CEFC-49E9-AF78-90E58C659093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53" name="Graphic 52" descr="Puzzle">
              <a:extLst>
                <a:ext uri="{FF2B5EF4-FFF2-40B4-BE49-F238E27FC236}">
                  <a16:creationId xmlns:a16="http://schemas.microsoft.com/office/drawing/2014/main" id="{C66C75EB-7A4E-4745-B8B0-4B8BB9A78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C71524F-EA57-4B50-BF63-BF6099C4E2A7}"/>
              </a:ext>
            </a:extLst>
          </p:cNvPr>
          <p:cNvGrpSpPr/>
          <p:nvPr/>
        </p:nvGrpSpPr>
        <p:grpSpPr>
          <a:xfrm>
            <a:off x="5820506" y="2834369"/>
            <a:ext cx="2368149" cy="1052637"/>
            <a:chOff x="5704182" y="3045042"/>
            <a:chExt cx="2368149" cy="89076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AEFE646-BE68-4A77-B352-6211D88A7972}"/>
                </a:ext>
              </a:extLst>
            </p:cNvPr>
            <p:cNvSpPr/>
            <p:nvPr/>
          </p:nvSpPr>
          <p:spPr>
            <a:xfrm>
              <a:off x="5704182" y="3045042"/>
              <a:ext cx="2368149" cy="8907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Saved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5AAC179-B5F0-4CED-ADBD-DFF3ACF7FE7F}"/>
                </a:ext>
              </a:extLst>
            </p:cNvPr>
            <p:cNvSpPr/>
            <p:nvPr/>
          </p:nvSpPr>
          <p:spPr>
            <a:xfrm>
              <a:off x="6631883" y="3675805"/>
              <a:ext cx="512745" cy="214702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latin typeface="Montserrat Alternates" panose="00000500000000000000" pitchFamily="2" charset="0"/>
                </a:rPr>
                <a:t>Ok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6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ogin background images light blue">
            <a:extLst>
              <a:ext uri="{FF2B5EF4-FFF2-40B4-BE49-F238E27FC236}">
                <a16:creationId xmlns:a16="http://schemas.microsoft.com/office/drawing/2014/main" id="{5C1B7495-2F03-4551-9F94-628F7D6A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356A3-9B41-4D91-AB0B-FE45AEE37CFA}"/>
              </a:ext>
            </a:extLst>
          </p:cNvPr>
          <p:cNvSpPr/>
          <p:nvPr/>
        </p:nvSpPr>
        <p:spPr>
          <a:xfrm>
            <a:off x="1031649" y="311857"/>
            <a:ext cx="14847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Joel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B45E49-570B-4DCF-AE56-3D731845DA16}"/>
              </a:ext>
            </a:extLst>
          </p:cNvPr>
          <p:cNvSpPr/>
          <p:nvPr/>
        </p:nvSpPr>
        <p:spPr>
          <a:xfrm>
            <a:off x="1226553" y="1260051"/>
            <a:ext cx="5011490" cy="28102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endParaRPr lang="en-US" sz="2000" b="0" cap="none" spc="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Staff 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Reply Support Ticket From Customer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View all Support Tickets in-charged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A447A-E01C-4B7E-B2B6-E277D1912B49}"/>
              </a:ext>
            </a:extLst>
          </p:cNvPr>
          <p:cNvSpPr/>
          <p:nvPr/>
        </p:nvSpPr>
        <p:spPr>
          <a:xfrm>
            <a:off x="6833563" y="1184275"/>
            <a:ext cx="5229127" cy="23485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Customer: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Create Support Ticket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Reply Support Ticket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View Support Tickets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BCDD6F-459C-4665-8016-608DD9385D9A}"/>
              </a:ext>
            </a:extLst>
          </p:cNvPr>
          <p:cNvSpPr/>
          <p:nvPr/>
        </p:nvSpPr>
        <p:spPr>
          <a:xfrm>
            <a:off x="0" y="108129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SG" sz="2400" b="1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Support Ticket Management</a:t>
            </a:r>
            <a:endParaRPr lang="en-US" sz="2400" b="1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08E0CD1B-7066-4CF8-BE31-F5FE2CC9A907}"/>
              </a:ext>
            </a:extLst>
          </p:cNvPr>
          <p:cNvSpPr/>
          <p:nvPr/>
        </p:nvSpPr>
        <p:spPr>
          <a:xfrm>
            <a:off x="-461040" y="4917861"/>
            <a:ext cx="13114080" cy="3767760"/>
          </a:xfrm>
          <a:prstGeom prst="doubleWave">
            <a:avLst>
              <a:gd name="adj1" fmla="val 11245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60" dir="16200000" sx="101000" sy="10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8A9640-8536-46D6-8BD7-9BA5864B0F42}"/>
              </a:ext>
            </a:extLst>
          </p:cNvPr>
          <p:cNvSpPr/>
          <p:nvPr/>
        </p:nvSpPr>
        <p:spPr>
          <a:xfrm>
            <a:off x="1984514" y="4026478"/>
            <a:ext cx="850705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ln w="0"/>
              <a:solidFill>
                <a:srgbClr val="16243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  <a:p>
            <a:r>
              <a:rPr lang="en-US" sz="2000" b="1" dirty="0">
                <a:ln w="0"/>
                <a:solidFill>
                  <a:srgbClr val="16243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Automated or Manually Update Ticket Status (Open/Closed) </a:t>
            </a:r>
          </a:p>
        </p:txBody>
      </p:sp>
    </p:spTree>
    <p:extLst>
      <p:ext uri="{BB962C8B-B14F-4D97-AF65-F5344CB8AC3E}">
        <p14:creationId xmlns:p14="http://schemas.microsoft.com/office/powerpoint/2010/main" val="3623133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6283D-A2FA-4DAA-B923-2749E100DA89}"/>
              </a:ext>
            </a:extLst>
          </p:cNvPr>
          <p:cNvSpPr/>
          <p:nvPr/>
        </p:nvSpPr>
        <p:spPr>
          <a:xfrm>
            <a:off x="0" y="2836286"/>
            <a:ext cx="1681016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8BF3498E-BEF6-4187-A46B-E11D5FEAB697}"/>
              </a:ext>
            </a:extLst>
          </p:cNvPr>
          <p:cNvSpPr/>
          <p:nvPr/>
        </p:nvSpPr>
        <p:spPr>
          <a:xfrm>
            <a:off x="1167594" y="392463"/>
            <a:ext cx="4380452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My Support Ticket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CC01CF4-A835-48EC-B679-0271C2E0D499}"/>
              </a:ext>
            </a:extLst>
          </p:cNvPr>
          <p:cNvSpPr/>
          <p:nvPr/>
        </p:nvSpPr>
        <p:spPr>
          <a:xfrm>
            <a:off x="2065357" y="1106776"/>
            <a:ext cx="2533275" cy="4063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Montserrat Alternates" panose="00000500000000000000" pitchFamily="2" charset="0"/>
              </a:rPr>
              <a:t>+</a:t>
            </a:r>
            <a:r>
              <a:rPr lang="en-SG" dirty="0">
                <a:latin typeface="Montserrat Alternates" panose="00000500000000000000" pitchFamily="2" charset="0"/>
              </a:rPr>
              <a:t> Raise New Ticket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99A490-758C-41B6-9660-52137F1F7468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5F561-EF3E-48F4-90B8-A86C5C3C0BB4}"/>
              </a:ext>
            </a:extLst>
          </p:cNvPr>
          <p:cNvGrpSpPr/>
          <p:nvPr/>
        </p:nvGrpSpPr>
        <p:grpSpPr>
          <a:xfrm>
            <a:off x="1891640" y="2368950"/>
            <a:ext cx="9915539" cy="1207641"/>
            <a:chOff x="1934588" y="1655477"/>
            <a:chExt cx="9915539" cy="1207641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DC60C13-25F0-4D08-9086-F8DE14553B4A}"/>
                </a:ext>
              </a:extLst>
            </p:cNvPr>
            <p:cNvSpPr/>
            <p:nvPr/>
          </p:nvSpPr>
          <p:spPr>
            <a:xfrm>
              <a:off x="2065357" y="1793090"/>
              <a:ext cx="9784770" cy="107002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D6403FC-4EC8-4B4F-B6D7-9BE1A0C0F80D}"/>
                </a:ext>
              </a:extLst>
            </p:cNvPr>
            <p:cNvSpPr/>
            <p:nvPr/>
          </p:nvSpPr>
          <p:spPr>
            <a:xfrm>
              <a:off x="1934588" y="1734309"/>
              <a:ext cx="2533275" cy="6303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Ticket ID: </a:t>
              </a:r>
              <a:r>
                <a:rPr lang="en-SG" dirty="0" err="1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xxxxx</a:t>
              </a:r>
              <a:endParaRPr lang="en-US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4FE3553-71CF-4912-A04F-E78538D6465B}"/>
                </a:ext>
              </a:extLst>
            </p:cNvPr>
            <p:cNvSpPr/>
            <p:nvPr/>
          </p:nvSpPr>
          <p:spPr>
            <a:xfrm>
              <a:off x="2261499" y="2229072"/>
              <a:ext cx="6573093" cy="56114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1400" dirty="0">
                  <a:solidFill>
                    <a:srgbClr val="3381EA"/>
                  </a:solidFill>
                  <a:latin typeface="Montserrat Alternates" panose="00000500000000000000" pitchFamily="2" charset="0"/>
                </a:rPr>
                <a:t>13:45 20/11/2019</a:t>
              </a:r>
            </a:p>
            <a:p>
              <a:r>
                <a:rPr lang="en-SG" sz="1400" b="1" dirty="0">
                  <a:solidFill>
                    <a:schemeClr val="bg2">
                      <a:lumMod val="50000"/>
                    </a:schemeClr>
                  </a:solidFill>
                  <a:latin typeface="Montserrat Alternates" panose="00000500000000000000" pitchFamily="2" charset="0"/>
                </a:rPr>
                <a:t>Staff A : </a:t>
              </a:r>
              <a:r>
                <a:rPr lang="en-SG" sz="1400" dirty="0">
                  <a:solidFill>
                    <a:schemeClr val="bg2">
                      <a:lumMod val="50000"/>
                    </a:schemeClr>
                  </a:solidFill>
                  <a:latin typeface="Montserrat Alternates" panose="00000500000000000000" pitchFamily="2" charset="0"/>
                </a:rPr>
                <a:t>Please Hold The Button for 3s to activate Bluetooth Mode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31A47F8-20F5-428F-90D1-86932D950F71}"/>
                </a:ext>
              </a:extLst>
            </p:cNvPr>
            <p:cNvSpPr/>
            <p:nvPr/>
          </p:nvSpPr>
          <p:spPr>
            <a:xfrm>
              <a:off x="9218931" y="2264734"/>
              <a:ext cx="1076467" cy="447553"/>
            </a:xfrm>
            <a:prstGeom prst="roundRect">
              <a:avLst/>
            </a:prstGeom>
            <a:solidFill>
              <a:srgbClr val="00E2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Open</a:t>
              </a:r>
              <a:endParaRPr lang="en-US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524F6AE-DE6A-48AB-AFA9-CBF6B5CC0B68}"/>
                </a:ext>
              </a:extLst>
            </p:cNvPr>
            <p:cNvSpPr/>
            <p:nvPr/>
          </p:nvSpPr>
          <p:spPr>
            <a:xfrm>
              <a:off x="10631835" y="2264734"/>
              <a:ext cx="1076467" cy="44755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View</a:t>
              </a:r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F16997E-BD99-4731-9030-6AA3A8EA95FE}"/>
                </a:ext>
              </a:extLst>
            </p:cNvPr>
            <p:cNvSpPr/>
            <p:nvPr/>
          </p:nvSpPr>
          <p:spPr>
            <a:xfrm>
              <a:off x="8466576" y="1655477"/>
              <a:ext cx="2533275" cy="6303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Status</a:t>
              </a:r>
              <a:endParaRPr lang="en-US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CEA91F-7F1A-4542-8945-E7107CF96E1B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FFC0852B-CEEE-4A30-8F90-EB67338FA4BA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75" name="Graphic 74" descr="Puzzle">
              <a:extLst>
                <a:ext uri="{FF2B5EF4-FFF2-40B4-BE49-F238E27FC236}">
                  <a16:creationId xmlns:a16="http://schemas.microsoft.com/office/drawing/2014/main" id="{1EEB4A48-D796-4604-A367-519D01DF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sp>
        <p:nvSpPr>
          <p:cNvPr id="47" name="Rectangle 31">
            <a:extLst>
              <a:ext uri="{FF2B5EF4-FFF2-40B4-BE49-F238E27FC236}">
                <a16:creationId xmlns:a16="http://schemas.microsoft.com/office/drawing/2014/main" id="{B32C2006-581A-4110-B570-6A647D86AF0A}"/>
              </a:ext>
            </a:extLst>
          </p:cNvPr>
          <p:cNvSpPr/>
          <p:nvPr/>
        </p:nvSpPr>
        <p:spPr>
          <a:xfrm>
            <a:off x="2080108" y="1410083"/>
            <a:ext cx="9750480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1200" dirty="0">
                <a:solidFill>
                  <a:srgbClr val="ED1B1B"/>
                </a:solidFill>
                <a:latin typeface="Montserrat Alternates" panose="00000500000000000000" pitchFamily="2" charset="0"/>
              </a:rPr>
              <a:t>-Click on View Button to reply or view the whole communication</a:t>
            </a:r>
            <a:endParaRPr lang="en-US" sz="1200" dirty="0">
              <a:solidFill>
                <a:srgbClr val="ED1B1B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99E6375-5193-4E6D-81B1-1FED3E6177F9}"/>
              </a:ext>
            </a:extLst>
          </p:cNvPr>
          <p:cNvSpPr/>
          <p:nvPr/>
        </p:nvSpPr>
        <p:spPr>
          <a:xfrm>
            <a:off x="2062963" y="1920240"/>
            <a:ext cx="1664856" cy="406397"/>
          </a:xfrm>
          <a:prstGeom prst="round2Same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Open </a:t>
            </a:r>
            <a:endParaRPr lang="en-US" dirty="0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C5D59C8C-BD2A-4D54-81D7-90B0C9950C2F}"/>
              </a:ext>
            </a:extLst>
          </p:cNvPr>
          <p:cNvSpPr/>
          <p:nvPr/>
        </p:nvSpPr>
        <p:spPr>
          <a:xfrm>
            <a:off x="3732204" y="1920239"/>
            <a:ext cx="1664856" cy="406397"/>
          </a:xfrm>
          <a:prstGeom prst="round2Same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Closed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90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6283D-A2FA-4DAA-B923-2749E100DA89}"/>
              </a:ext>
            </a:extLst>
          </p:cNvPr>
          <p:cNvSpPr/>
          <p:nvPr/>
        </p:nvSpPr>
        <p:spPr>
          <a:xfrm>
            <a:off x="0" y="2836286"/>
            <a:ext cx="1681016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8BF3498E-BEF6-4187-A46B-E11D5FEAB697}"/>
              </a:ext>
            </a:extLst>
          </p:cNvPr>
          <p:cNvSpPr/>
          <p:nvPr/>
        </p:nvSpPr>
        <p:spPr>
          <a:xfrm>
            <a:off x="1167594" y="392463"/>
            <a:ext cx="4380452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My Support Ticket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CC01CF4-A835-48EC-B679-0271C2E0D499}"/>
              </a:ext>
            </a:extLst>
          </p:cNvPr>
          <p:cNvSpPr/>
          <p:nvPr/>
        </p:nvSpPr>
        <p:spPr>
          <a:xfrm>
            <a:off x="2065357" y="1106776"/>
            <a:ext cx="2533275" cy="4063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Montserrat Alternates" panose="00000500000000000000" pitchFamily="2" charset="0"/>
              </a:rPr>
              <a:t>+</a:t>
            </a:r>
            <a:r>
              <a:rPr lang="en-SG" dirty="0">
                <a:latin typeface="Montserrat Alternates" panose="00000500000000000000" pitchFamily="2" charset="0"/>
              </a:rPr>
              <a:t> Raise New Ticket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99A490-758C-41B6-9660-52137F1F7468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C5F832-4D76-43B2-81C8-862F698F9CD8}"/>
              </a:ext>
            </a:extLst>
          </p:cNvPr>
          <p:cNvGrpSpPr/>
          <p:nvPr/>
        </p:nvGrpSpPr>
        <p:grpSpPr>
          <a:xfrm>
            <a:off x="1914351" y="2416972"/>
            <a:ext cx="9947436" cy="1161344"/>
            <a:chOff x="1902691" y="3138993"/>
            <a:chExt cx="9947436" cy="116134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85C5978-71C1-48C1-B228-BFDBD69625B9}"/>
                </a:ext>
              </a:extLst>
            </p:cNvPr>
            <p:cNvSpPr/>
            <p:nvPr/>
          </p:nvSpPr>
          <p:spPr>
            <a:xfrm>
              <a:off x="2065357" y="3230309"/>
              <a:ext cx="9784770" cy="107002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874E2C-4539-4C5A-9526-302C81937C2F}"/>
                </a:ext>
              </a:extLst>
            </p:cNvPr>
            <p:cNvSpPr/>
            <p:nvPr/>
          </p:nvSpPr>
          <p:spPr>
            <a:xfrm>
              <a:off x="1902691" y="3182809"/>
              <a:ext cx="2533275" cy="6303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Ticket ID: </a:t>
              </a:r>
              <a:r>
                <a:rPr lang="en-SG" dirty="0" err="1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xxxxy</a:t>
              </a:r>
              <a:endParaRPr lang="en-US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B8F8DBEB-B319-4D0D-98E2-9D4BD06A8803}"/>
                </a:ext>
              </a:extLst>
            </p:cNvPr>
            <p:cNvSpPr/>
            <p:nvPr/>
          </p:nvSpPr>
          <p:spPr>
            <a:xfrm>
              <a:off x="2190477" y="3686648"/>
              <a:ext cx="6644115" cy="56114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1400" dirty="0">
                  <a:solidFill>
                    <a:srgbClr val="3381EA"/>
                  </a:solidFill>
                  <a:latin typeface="Montserrat Alternates" panose="00000500000000000000" pitchFamily="2" charset="0"/>
                </a:rPr>
                <a:t>00:02 18/11/2019</a:t>
              </a:r>
            </a:p>
            <a:p>
              <a:r>
                <a:rPr lang="en-SG" sz="1400" b="1" dirty="0">
                  <a:latin typeface="Montserrat Alternates" panose="00000500000000000000" pitchFamily="2" charset="0"/>
                </a:rPr>
                <a:t> </a:t>
              </a:r>
              <a:r>
                <a:rPr lang="en-SG" sz="1400" b="1" dirty="0">
                  <a:solidFill>
                    <a:schemeClr val="bg2">
                      <a:lumMod val="50000"/>
                    </a:schemeClr>
                  </a:solidFill>
                  <a:latin typeface="Montserrat Alternates" panose="00000500000000000000" pitchFamily="2" charset="0"/>
                </a:rPr>
                <a:t>Staff B : </a:t>
              </a:r>
              <a:r>
                <a:rPr lang="en-SG" sz="1400" dirty="0">
                  <a:solidFill>
                    <a:schemeClr val="bg2">
                      <a:lumMod val="50000"/>
                    </a:schemeClr>
                  </a:solidFill>
                  <a:latin typeface="Montserrat Alternates" panose="00000500000000000000" pitchFamily="2" charset="0"/>
                </a:rPr>
                <a:t>You are welcome !!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E1CCB46-5737-4B85-A5B0-59128B50561F}"/>
                </a:ext>
              </a:extLst>
            </p:cNvPr>
            <p:cNvSpPr/>
            <p:nvPr/>
          </p:nvSpPr>
          <p:spPr>
            <a:xfrm>
              <a:off x="10666246" y="3743444"/>
              <a:ext cx="1076467" cy="44755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View</a:t>
              </a:r>
              <a:endParaRPr lang="en-US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04E9011-D0F8-46B9-939B-9FC6FB691ECB}"/>
                </a:ext>
              </a:extLst>
            </p:cNvPr>
            <p:cNvSpPr/>
            <p:nvPr/>
          </p:nvSpPr>
          <p:spPr>
            <a:xfrm>
              <a:off x="9218930" y="3730756"/>
              <a:ext cx="1076467" cy="44755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Closed</a:t>
              </a:r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D2C37C7-D57B-4F80-86A0-087A2D2873E4}"/>
                </a:ext>
              </a:extLst>
            </p:cNvPr>
            <p:cNvSpPr/>
            <p:nvPr/>
          </p:nvSpPr>
          <p:spPr>
            <a:xfrm>
              <a:off x="8484438" y="3138993"/>
              <a:ext cx="2533275" cy="6303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Status</a:t>
              </a:r>
              <a:endParaRPr lang="en-US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CEA91F-7F1A-4542-8945-E7107CF96E1B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FFC0852B-CEEE-4A30-8F90-EB67338FA4BA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75" name="Graphic 74" descr="Puzzle">
              <a:extLst>
                <a:ext uri="{FF2B5EF4-FFF2-40B4-BE49-F238E27FC236}">
                  <a16:creationId xmlns:a16="http://schemas.microsoft.com/office/drawing/2014/main" id="{1EEB4A48-D796-4604-A367-519D01DF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sp>
        <p:nvSpPr>
          <p:cNvPr id="47" name="Rectangle 31">
            <a:extLst>
              <a:ext uri="{FF2B5EF4-FFF2-40B4-BE49-F238E27FC236}">
                <a16:creationId xmlns:a16="http://schemas.microsoft.com/office/drawing/2014/main" id="{B32C2006-581A-4110-B570-6A647D86AF0A}"/>
              </a:ext>
            </a:extLst>
          </p:cNvPr>
          <p:cNvSpPr/>
          <p:nvPr/>
        </p:nvSpPr>
        <p:spPr>
          <a:xfrm>
            <a:off x="2080108" y="1410083"/>
            <a:ext cx="9750480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1200" dirty="0">
                <a:solidFill>
                  <a:srgbClr val="ED1B1B"/>
                </a:solidFill>
                <a:latin typeface="Montserrat Alternates" panose="00000500000000000000" pitchFamily="2" charset="0"/>
              </a:rPr>
              <a:t>-Click on View Button to reply or view the whole communication</a:t>
            </a:r>
            <a:endParaRPr lang="en-US" sz="1200" dirty="0">
              <a:solidFill>
                <a:srgbClr val="ED1B1B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99E6375-5193-4E6D-81B1-1FED3E6177F9}"/>
              </a:ext>
            </a:extLst>
          </p:cNvPr>
          <p:cNvSpPr/>
          <p:nvPr/>
        </p:nvSpPr>
        <p:spPr>
          <a:xfrm>
            <a:off x="2062963" y="1920240"/>
            <a:ext cx="1664856" cy="406397"/>
          </a:xfrm>
          <a:prstGeom prst="round2Same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Open </a:t>
            </a:r>
            <a:endParaRPr lang="en-US" dirty="0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C5D59C8C-BD2A-4D54-81D7-90B0C9950C2F}"/>
              </a:ext>
            </a:extLst>
          </p:cNvPr>
          <p:cNvSpPr/>
          <p:nvPr/>
        </p:nvSpPr>
        <p:spPr>
          <a:xfrm>
            <a:off x="3732204" y="1920239"/>
            <a:ext cx="1664856" cy="406397"/>
          </a:xfrm>
          <a:prstGeom prst="round2Same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Closed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49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2F831864-CB5F-42E5-840A-160C2487D56B}"/>
              </a:ext>
            </a:extLst>
          </p:cNvPr>
          <p:cNvSpPr/>
          <p:nvPr/>
        </p:nvSpPr>
        <p:spPr>
          <a:xfrm>
            <a:off x="-46402" y="1117462"/>
            <a:ext cx="12192000" cy="10930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D9D344-41BD-4C45-9877-E37DEE3B13C9}"/>
              </a:ext>
            </a:extLst>
          </p:cNvPr>
          <p:cNvGrpSpPr/>
          <p:nvPr/>
        </p:nvGrpSpPr>
        <p:grpSpPr>
          <a:xfrm>
            <a:off x="-534" y="1289883"/>
            <a:ext cx="12100264" cy="387387"/>
            <a:chOff x="0" y="1350524"/>
            <a:chExt cx="12023614" cy="39966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817FF6-D963-46D9-AFBC-B966C6FA583D}"/>
                </a:ext>
              </a:extLst>
            </p:cNvPr>
            <p:cNvSpPr/>
            <p:nvPr/>
          </p:nvSpPr>
          <p:spPr>
            <a:xfrm>
              <a:off x="0" y="1350524"/>
              <a:ext cx="12023614" cy="39966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8695BAB-7FD2-4F7C-A926-660711E1F034}"/>
                </a:ext>
              </a:extLst>
            </p:cNvPr>
            <p:cNvGrpSpPr/>
            <p:nvPr/>
          </p:nvGrpSpPr>
          <p:grpSpPr>
            <a:xfrm>
              <a:off x="168386" y="1410084"/>
              <a:ext cx="1018749" cy="324843"/>
              <a:chOff x="168386" y="1410084"/>
              <a:chExt cx="1018749" cy="324843"/>
            </a:xfrm>
          </p:grpSpPr>
          <p:pic>
            <p:nvPicPr>
              <p:cNvPr id="45" name="Picture 6" descr="Image result for search icon">
                <a:extLst>
                  <a:ext uri="{FF2B5EF4-FFF2-40B4-BE49-F238E27FC236}">
                    <a16:creationId xmlns:a16="http://schemas.microsoft.com/office/drawing/2014/main" id="{2D5DB601-8BCD-4FE3-9CAE-1F12A95EFE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500" b="92045" l="2619" r="93929">
                            <a14:foregroundMark x1="19167" y1="15114" x2="19167" y2="15114"/>
                            <a14:foregroundMark x1="22619" y1="12045" x2="14524" y2="13409"/>
                            <a14:foregroundMark x1="14524" y1="13409" x2="9286" y2="19091"/>
                            <a14:foregroundMark x1="9286" y1="19091" x2="8214" y2="26250"/>
                            <a14:foregroundMark x1="8214" y1="26250" x2="18690" y2="14773"/>
                            <a14:foregroundMark x1="18690" y1="14773" x2="22262" y2="12500"/>
                            <a14:foregroundMark x1="41310" y1="7955" x2="32024" y2="8068"/>
                            <a14:foregroundMark x1="32024" y1="8068" x2="38571" y2="11136"/>
                            <a14:foregroundMark x1="38571" y1="11136" x2="39524" y2="7500"/>
                            <a14:foregroundMark x1="5119" y1="30000" x2="2857" y2="37500"/>
                            <a14:foregroundMark x1="2857" y1="37500" x2="5000" y2="30682"/>
                            <a14:foregroundMark x1="92619" y1="84886" x2="90714" y2="92159"/>
                            <a14:foregroundMark x1="90714" y1="92159" x2="90833" y2="85795"/>
                            <a14:foregroundMark x1="93929" y1="86477" x2="93810" y2="87500"/>
                            <a14:backgroundMark x1="34762" y1="24091" x2="22381" y2="26364"/>
                            <a14:backgroundMark x1="22381" y1="26364" x2="20000" y2="34205"/>
                            <a14:backgroundMark x1="20000" y1="34205" x2="26190" y2="41250"/>
                            <a14:backgroundMark x1="26190" y1="41250" x2="38333" y2="45000"/>
                            <a14:backgroundMark x1="38333" y1="45000" x2="45595" y2="41023"/>
                            <a14:backgroundMark x1="45595" y1="41023" x2="45357" y2="33068"/>
                            <a14:backgroundMark x1="45357" y1="33068" x2="40238" y2="27727"/>
                            <a14:backgroundMark x1="40238" y1="27727" x2="32024" y2="2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386" y="1471806"/>
                <a:ext cx="192263" cy="201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4E8FA92-B871-41E5-BAF1-C52A9B37F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935" y="1410084"/>
                <a:ext cx="751200" cy="324843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4210A4B-A1F7-431A-B452-93003894DEB6}"/>
              </a:ext>
            </a:extLst>
          </p:cNvPr>
          <p:cNvSpPr/>
          <p:nvPr/>
        </p:nvSpPr>
        <p:spPr>
          <a:xfrm>
            <a:off x="731636" y="2261411"/>
            <a:ext cx="1583793" cy="1927314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C4AC2-3AB8-426B-95CB-991459075669}"/>
              </a:ext>
            </a:extLst>
          </p:cNvPr>
          <p:cNvSpPr/>
          <p:nvPr/>
        </p:nvSpPr>
        <p:spPr>
          <a:xfrm>
            <a:off x="3789576" y="2261412"/>
            <a:ext cx="1583793" cy="1927314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A312F5-19E2-489A-883E-893A2BF7C0F7}"/>
              </a:ext>
            </a:extLst>
          </p:cNvPr>
          <p:cNvSpPr/>
          <p:nvPr/>
        </p:nvSpPr>
        <p:spPr>
          <a:xfrm>
            <a:off x="6847516" y="2261412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F91CDA-9F6F-46E5-9DEB-4741F2289B19}"/>
              </a:ext>
            </a:extLst>
          </p:cNvPr>
          <p:cNvSpPr/>
          <p:nvPr/>
        </p:nvSpPr>
        <p:spPr>
          <a:xfrm>
            <a:off x="9905456" y="2261411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14D9D-3B3A-4FCE-AD13-7BE2D3908A62}"/>
              </a:ext>
            </a:extLst>
          </p:cNvPr>
          <p:cNvSpPr/>
          <p:nvPr/>
        </p:nvSpPr>
        <p:spPr>
          <a:xfrm>
            <a:off x="731636" y="4496837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493EC-B7D5-42D3-87AE-3D5AAE1ECDB5}"/>
              </a:ext>
            </a:extLst>
          </p:cNvPr>
          <p:cNvSpPr/>
          <p:nvPr/>
        </p:nvSpPr>
        <p:spPr>
          <a:xfrm>
            <a:off x="3764535" y="4496837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090C61-EE2D-454B-A365-244AAEC1924F}"/>
              </a:ext>
            </a:extLst>
          </p:cNvPr>
          <p:cNvSpPr/>
          <p:nvPr/>
        </p:nvSpPr>
        <p:spPr>
          <a:xfrm>
            <a:off x="6847516" y="4496838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B3DEA6-75FE-4FBD-8D82-8CC1DC5E220D}"/>
              </a:ext>
            </a:extLst>
          </p:cNvPr>
          <p:cNvSpPr/>
          <p:nvPr/>
        </p:nvSpPr>
        <p:spPr>
          <a:xfrm>
            <a:off x="9905456" y="4496837"/>
            <a:ext cx="1583793" cy="1927314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result for iphone">
            <a:extLst>
              <a:ext uri="{FF2B5EF4-FFF2-40B4-BE49-F238E27FC236}">
                <a16:creationId xmlns:a16="http://schemas.microsoft.com/office/drawing/2014/main" id="{5DB95220-BD9A-4885-A65E-E48A25F14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22" y="4527664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iphone">
            <a:extLst>
              <a:ext uri="{FF2B5EF4-FFF2-40B4-BE49-F238E27FC236}">
                <a16:creationId xmlns:a16="http://schemas.microsoft.com/office/drawing/2014/main" id="{A65F3B67-FEB0-49B8-886B-6BC0BE070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483" y="2310601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iphone">
            <a:extLst>
              <a:ext uri="{FF2B5EF4-FFF2-40B4-BE49-F238E27FC236}">
                <a16:creationId xmlns:a16="http://schemas.microsoft.com/office/drawing/2014/main" id="{D4855161-ECDC-4E47-9550-9DAC7542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42" y="4527664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iphone">
            <a:extLst>
              <a:ext uri="{FF2B5EF4-FFF2-40B4-BE49-F238E27FC236}">
                <a16:creationId xmlns:a16="http://schemas.microsoft.com/office/drawing/2014/main" id="{D9C3BD47-79B6-4D9F-9FB8-4499E6B5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170" y="2336837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iphone">
            <a:extLst>
              <a:ext uri="{FF2B5EF4-FFF2-40B4-BE49-F238E27FC236}">
                <a16:creationId xmlns:a16="http://schemas.microsoft.com/office/drawing/2014/main" id="{4C2E2FDC-EB22-406B-80F8-21505F44E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22" y="2316707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iphone">
            <a:extLst>
              <a:ext uri="{FF2B5EF4-FFF2-40B4-BE49-F238E27FC236}">
                <a16:creationId xmlns:a16="http://schemas.microsoft.com/office/drawing/2014/main" id="{87021349-05D0-4DDE-A317-521D46FD8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22" y="4527665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iphone">
            <a:extLst>
              <a:ext uri="{FF2B5EF4-FFF2-40B4-BE49-F238E27FC236}">
                <a16:creationId xmlns:a16="http://schemas.microsoft.com/office/drawing/2014/main" id="{B3C44814-F246-4F09-A5A8-C66442D1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02" y="4531689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iphone">
            <a:extLst>
              <a:ext uri="{FF2B5EF4-FFF2-40B4-BE49-F238E27FC236}">
                <a16:creationId xmlns:a16="http://schemas.microsoft.com/office/drawing/2014/main" id="{5198643F-30D9-41F7-83B3-99DC5B6A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02" y="2336836"/>
            <a:ext cx="909620" cy="14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6C3895-9BAC-4C8E-8999-586ED31E42CF}"/>
              </a:ext>
            </a:extLst>
          </p:cNvPr>
          <p:cNvSpPr/>
          <p:nvPr/>
        </p:nvSpPr>
        <p:spPr>
          <a:xfrm>
            <a:off x="731636" y="3709317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A1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9D0631-C939-4741-89EE-0D9F6F534D91}"/>
              </a:ext>
            </a:extLst>
          </p:cNvPr>
          <p:cNvSpPr/>
          <p:nvPr/>
        </p:nvSpPr>
        <p:spPr>
          <a:xfrm>
            <a:off x="3789576" y="3696453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A2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80D844-B9F3-4279-85CF-B8A11A86F387}"/>
              </a:ext>
            </a:extLst>
          </p:cNvPr>
          <p:cNvSpPr/>
          <p:nvPr/>
        </p:nvSpPr>
        <p:spPr>
          <a:xfrm>
            <a:off x="6847516" y="3710075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B3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FD9A93-D76B-4775-AE8E-D5062AE76565}"/>
              </a:ext>
            </a:extLst>
          </p:cNvPr>
          <p:cNvSpPr/>
          <p:nvPr/>
        </p:nvSpPr>
        <p:spPr>
          <a:xfrm>
            <a:off x="9900326" y="3731179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B4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B7B92A-151B-4B4C-B23E-91170D9227AD}"/>
              </a:ext>
            </a:extLst>
          </p:cNvPr>
          <p:cNvSpPr/>
          <p:nvPr/>
        </p:nvSpPr>
        <p:spPr>
          <a:xfrm>
            <a:off x="731636" y="5945501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C5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E05EAD-F031-44AC-9A98-F59CB4078EFE}"/>
              </a:ext>
            </a:extLst>
          </p:cNvPr>
          <p:cNvSpPr/>
          <p:nvPr/>
        </p:nvSpPr>
        <p:spPr>
          <a:xfrm>
            <a:off x="3764535" y="5944743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C6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B0C9FC-FE48-4A22-8F2D-FFC4D82D7CFD}"/>
              </a:ext>
            </a:extLst>
          </p:cNvPr>
          <p:cNvSpPr/>
          <p:nvPr/>
        </p:nvSpPr>
        <p:spPr>
          <a:xfrm>
            <a:off x="6834995" y="5979595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D7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24C42C-A082-4B05-BD54-FDFEA78BD6F9}"/>
              </a:ext>
            </a:extLst>
          </p:cNvPr>
          <p:cNvSpPr/>
          <p:nvPr/>
        </p:nvSpPr>
        <p:spPr>
          <a:xfrm>
            <a:off x="9900324" y="5944743"/>
            <a:ext cx="1583793" cy="479408"/>
          </a:xfrm>
          <a:prstGeom prst="rect">
            <a:avLst/>
          </a:prstGeom>
          <a:solidFill>
            <a:srgbClr val="84B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E8 </a:t>
            </a:r>
          </a:p>
          <a:p>
            <a:pPr algn="ctr"/>
            <a:r>
              <a:rPr lang="en-SG" sz="11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$1000</a:t>
            </a:r>
            <a:endParaRPr lang="en-US" sz="1100" b="1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98671EE-EFEC-4719-BD32-EB2013CAB8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536989"/>
            <a:ext cx="12192000" cy="321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1A2CB-518C-4894-9FA9-B32789E66F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970"/>
            <a:ext cx="12192000" cy="11112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649A1E8-2360-4674-9937-DE2FB1DA1DEA}"/>
              </a:ext>
            </a:extLst>
          </p:cNvPr>
          <p:cNvSpPr/>
          <p:nvPr/>
        </p:nvSpPr>
        <p:spPr>
          <a:xfrm>
            <a:off x="127739" y="1762983"/>
            <a:ext cx="2187690" cy="399668"/>
          </a:xfrm>
          <a:prstGeom prst="rect">
            <a:avLst/>
          </a:prstGeom>
          <a:solidFill>
            <a:srgbClr val="16243F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Back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F0410-B4CC-4DCC-8FD8-7FDDA022D1C4}"/>
              </a:ext>
            </a:extLst>
          </p:cNvPr>
          <p:cNvSpPr/>
          <p:nvPr/>
        </p:nvSpPr>
        <p:spPr>
          <a:xfrm>
            <a:off x="2444603" y="1762983"/>
            <a:ext cx="2187690" cy="3996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Mobile Phones</a:t>
            </a:r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1AE19C0-1DB7-4972-8B72-354404BE493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48030"/>
          <a:stretch/>
        </p:blipFill>
        <p:spPr>
          <a:xfrm>
            <a:off x="0" y="-2074"/>
            <a:ext cx="12192000" cy="58328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3BF61C7-4B38-44FA-8AD0-B464B17A39D0}"/>
              </a:ext>
            </a:extLst>
          </p:cNvPr>
          <p:cNvGrpSpPr/>
          <p:nvPr/>
        </p:nvGrpSpPr>
        <p:grpSpPr>
          <a:xfrm>
            <a:off x="10692220" y="6145146"/>
            <a:ext cx="1280180" cy="330637"/>
            <a:chOff x="10901680" y="6504075"/>
            <a:chExt cx="1280180" cy="33063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1B07C54-6078-4EFB-92AF-E31F1328C73F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46" name="Graphic 45" descr="Puzzle">
              <a:extLst>
                <a:ext uri="{FF2B5EF4-FFF2-40B4-BE49-F238E27FC236}">
                  <a16:creationId xmlns:a16="http://schemas.microsoft.com/office/drawing/2014/main" id="{D8BC5217-B629-4187-9A2F-15D074EA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315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43FB638-89A1-4CEC-9110-D6766A8874E1}"/>
              </a:ext>
            </a:extLst>
          </p:cNvPr>
          <p:cNvSpPr/>
          <p:nvPr/>
        </p:nvSpPr>
        <p:spPr>
          <a:xfrm>
            <a:off x="1672844" y="406394"/>
            <a:ext cx="10510983" cy="6451601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Montserrat Alternates" panose="00000500000000000000" pitchFamily="2" charset="0"/>
              </a:rPr>
              <a:t>00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6283D-A2FA-4DAA-B923-2749E100DA89}"/>
              </a:ext>
            </a:extLst>
          </p:cNvPr>
          <p:cNvSpPr/>
          <p:nvPr/>
        </p:nvSpPr>
        <p:spPr>
          <a:xfrm>
            <a:off x="0" y="2836286"/>
            <a:ext cx="1689189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ontserrat Alternate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DA3E9F-8F69-4F23-8B38-0198F7E7F958}"/>
              </a:ext>
            </a:extLst>
          </p:cNvPr>
          <p:cNvSpPr/>
          <p:nvPr/>
        </p:nvSpPr>
        <p:spPr>
          <a:xfrm>
            <a:off x="4081448" y="613921"/>
            <a:ext cx="6145197" cy="59920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4D3C3C3-70DA-4338-9199-60D0315BFC00}"/>
              </a:ext>
            </a:extLst>
          </p:cNvPr>
          <p:cNvSpPr/>
          <p:nvPr/>
        </p:nvSpPr>
        <p:spPr>
          <a:xfrm>
            <a:off x="1890034" y="575942"/>
            <a:ext cx="1095707" cy="341746"/>
          </a:xfrm>
          <a:prstGeom prst="roundRect">
            <a:avLst/>
          </a:prstGeom>
          <a:solidFill>
            <a:srgbClr val="16243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Montserrat Alternates" panose="00000500000000000000" pitchFamily="2" charset="0"/>
              </a:rPr>
              <a:t> Back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87219B47-4A7F-4F76-A8B3-AF96CCDC8352}"/>
              </a:ext>
            </a:extLst>
          </p:cNvPr>
          <p:cNvSpPr/>
          <p:nvPr/>
        </p:nvSpPr>
        <p:spPr>
          <a:xfrm rot="16200000">
            <a:off x="1938585" y="675816"/>
            <a:ext cx="172482" cy="14199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Montserrat Alternates" panose="00000500000000000000" pitchFamily="2" charset="0"/>
            </a:endParaRPr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7067F05E-CAE8-4602-AAF3-EA0BEA591D41}"/>
              </a:ext>
            </a:extLst>
          </p:cNvPr>
          <p:cNvSpPr/>
          <p:nvPr/>
        </p:nvSpPr>
        <p:spPr>
          <a:xfrm>
            <a:off x="4786359" y="494812"/>
            <a:ext cx="4735374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2400" b="1" dirty="0">
                <a:solidFill>
                  <a:srgbClr val="16243F"/>
                </a:solidFill>
                <a:latin typeface="Montserrat Alternates" panose="00000500000000000000" pitchFamily="2" charset="0"/>
              </a:rPr>
              <a:t>Support Ticket</a:t>
            </a:r>
            <a:endParaRPr lang="en-US" sz="2400" b="1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502C38-4DC9-4453-ABAA-CCFA1D1D365C}"/>
              </a:ext>
            </a:extLst>
          </p:cNvPr>
          <p:cNvCxnSpPr/>
          <p:nvPr/>
        </p:nvCxnSpPr>
        <p:spPr>
          <a:xfrm>
            <a:off x="4349886" y="1116007"/>
            <a:ext cx="5608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2492ADC-6E64-4094-B016-737EFAA6646A}"/>
              </a:ext>
            </a:extLst>
          </p:cNvPr>
          <p:cNvSpPr/>
          <p:nvPr/>
        </p:nvSpPr>
        <p:spPr>
          <a:xfrm>
            <a:off x="4671656" y="1606395"/>
            <a:ext cx="4850077" cy="490499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SG" sz="2000" dirty="0">
                <a:solidFill>
                  <a:schemeClr val="tx1"/>
                </a:solidFill>
                <a:latin typeface="Montserrat Alternates" panose="00000500000000000000" pitchFamily="2" charset="0"/>
              </a:rPr>
              <a:t>|</a:t>
            </a:r>
            <a:endParaRPr lang="en-US" sz="2000" dirty="0">
              <a:solidFill>
                <a:schemeClr val="tx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B8C79F4-FD0B-44E8-8BDA-8EB3138A3FD9}"/>
              </a:ext>
            </a:extLst>
          </p:cNvPr>
          <p:cNvSpPr/>
          <p:nvPr/>
        </p:nvSpPr>
        <p:spPr>
          <a:xfrm>
            <a:off x="4671654" y="3361537"/>
            <a:ext cx="4850077" cy="190793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2">
                    <a:lumMod val="75000"/>
                  </a:schemeClr>
                </a:solidFill>
                <a:latin typeface="Montserrat Alternates" panose="00000500000000000000" pitchFamily="2" charset="0"/>
              </a:rPr>
              <a:t>Description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A8FBDF89-9FDB-497D-AB2F-CD9EFB595C69}"/>
              </a:ext>
            </a:extLst>
          </p:cNvPr>
          <p:cNvSpPr/>
          <p:nvPr/>
        </p:nvSpPr>
        <p:spPr>
          <a:xfrm>
            <a:off x="6147117" y="5724254"/>
            <a:ext cx="1899150" cy="426891"/>
          </a:xfrm>
          <a:prstGeom prst="roundRect">
            <a:avLst/>
          </a:prstGeom>
          <a:solidFill>
            <a:srgbClr val="16243F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u="sng" dirty="0">
                <a:solidFill>
                  <a:schemeClr val="bg1"/>
                </a:solidFill>
                <a:latin typeface="Montserrat Alternates" panose="00000500000000000000" pitchFamily="2" charset="0"/>
              </a:rPr>
              <a:t>Submit</a:t>
            </a:r>
            <a:endParaRPr lang="en-US" u="sng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DC50E6-80C7-4B74-844A-07DC14F10AD0}"/>
              </a:ext>
            </a:extLst>
          </p:cNvPr>
          <p:cNvSpPr/>
          <p:nvPr/>
        </p:nvSpPr>
        <p:spPr>
          <a:xfrm>
            <a:off x="4663483" y="1128635"/>
            <a:ext cx="2533275" cy="630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dirty="0">
                <a:solidFill>
                  <a:srgbClr val="16243F"/>
                </a:solidFill>
                <a:latin typeface="Montserrat Alternates" panose="00000500000000000000" pitchFamily="2" charset="0"/>
              </a:rPr>
              <a:t>Subject</a:t>
            </a:r>
            <a:endParaRPr lang="en-US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25B2EE-F98D-47FF-8246-28FE02E15096}"/>
              </a:ext>
            </a:extLst>
          </p:cNvPr>
          <p:cNvSpPr/>
          <p:nvPr/>
        </p:nvSpPr>
        <p:spPr>
          <a:xfrm>
            <a:off x="4563417" y="1974237"/>
            <a:ext cx="2533275" cy="630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dirty="0">
                <a:solidFill>
                  <a:srgbClr val="16243F"/>
                </a:solidFill>
                <a:latin typeface="Montserrat Alternates" panose="00000500000000000000" pitchFamily="2" charset="0"/>
              </a:rPr>
              <a:t>Attach File:</a:t>
            </a:r>
            <a:endParaRPr lang="en-US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7BC702-33F5-4C36-9959-6D000D98DE19}"/>
              </a:ext>
            </a:extLst>
          </p:cNvPr>
          <p:cNvSpPr/>
          <p:nvPr/>
        </p:nvSpPr>
        <p:spPr>
          <a:xfrm>
            <a:off x="4563417" y="2831091"/>
            <a:ext cx="2533275" cy="630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dirty="0">
                <a:solidFill>
                  <a:srgbClr val="16243F"/>
                </a:solidFill>
                <a:latin typeface="Montserrat Alternates" panose="00000500000000000000" pitchFamily="2" charset="0"/>
              </a:rPr>
              <a:t>Description:</a:t>
            </a:r>
            <a:endParaRPr lang="en-US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FC94CB-23B2-400B-A975-3E53D0B3355B}"/>
              </a:ext>
            </a:extLst>
          </p:cNvPr>
          <p:cNvSpPr/>
          <p:nvPr/>
        </p:nvSpPr>
        <p:spPr>
          <a:xfrm>
            <a:off x="4655309" y="2562280"/>
            <a:ext cx="1459659" cy="330101"/>
          </a:xfrm>
          <a:prstGeom prst="roundRect">
            <a:avLst/>
          </a:prstGeom>
          <a:ln>
            <a:solidFill>
              <a:srgbClr val="3785F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Select Files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8C47CE-0AE6-4FE4-903F-101D828CD38A}"/>
              </a:ext>
            </a:extLst>
          </p:cNvPr>
          <p:cNvGrpSpPr/>
          <p:nvPr/>
        </p:nvGrpSpPr>
        <p:grpSpPr>
          <a:xfrm>
            <a:off x="6315661" y="2985162"/>
            <a:ext cx="1759622" cy="893265"/>
            <a:chOff x="6315661" y="2985162"/>
            <a:chExt cx="1759622" cy="89326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ABA09F6-17EF-453A-90BC-56EB23DB1FB4}"/>
                </a:ext>
              </a:extLst>
            </p:cNvPr>
            <p:cNvSpPr/>
            <p:nvPr/>
          </p:nvSpPr>
          <p:spPr>
            <a:xfrm>
              <a:off x="6315661" y="2985162"/>
              <a:ext cx="1759622" cy="893265"/>
            </a:xfrm>
            <a:prstGeom prst="round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Submitted</a:t>
              </a:r>
            </a:p>
            <a:p>
              <a:pPr algn="ctr"/>
              <a:endParaRPr lang="en-US" dirty="0">
                <a:latin typeface="Montserrat Alternates" panose="00000500000000000000" pitchFamily="2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55E6D20-A9FB-4723-AD7D-61E909D700E7}"/>
                </a:ext>
              </a:extLst>
            </p:cNvPr>
            <p:cNvSpPr/>
            <p:nvPr/>
          </p:nvSpPr>
          <p:spPr>
            <a:xfrm>
              <a:off x="6856711" y="3453352"/>
              <a:ext cx="690880" cy="337407"/>
            </a:xfrm>
            <a:prstGeom prst="roundRect">
              <a:avLst/>
            </a:prstGeom>
            <a:solidFill>
              <a:srgbClr val="16243F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Ok</a:t>
              </a:r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2CB632-0182-4F54-9DE0-46D97FA244AE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6F10AB9-DCC8-4C3E-9E28-4F6B22126878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54" name="Graphic 53" descr="Puzzle">
              <a:extLst>
                <a:ext uri="{FF2B5EF4-FFF2-40B4-BE49-F238E27FC236}">
                  <a16:creationId xmlns:a16="http://schemas.microsoft.com/office/drawing/2014/main" id="{B5F75869-C3B2-40DF-ACAA-37ED506B3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56522D-8E0F-4987-AAFE-25A065F44FDB}"/>
              </a:ext>
            </a:extLst>
          </p:cNvPr>
          <p:cNvGrpSpPr/>
          <p:nvPr/>
        </p:nvGrpSpPr>
        <p:grpSpPr>
          <a:xfrm>
            <a:off x="5823129" y="2923152"/>
            <a:ext cx="2578286" cy="1114544"/>
            <a:chOff x="5507249" y="2602248"/>
            <a:chExt cx="1759622" cy="11145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67E0C32-7F83-4F93-A045-75D2B8F7C755}"/>
                </a:ext>
              </a:extLst>
            </p:cNvPr>
            <p:cNvSpPr/>
            <p:nvPr/>
          </p:nvSpPr>
          <p:spPr>
            <a:xfrm>
              <a:off x="5507249" y="2602248"/>
              <a:ext cx="1759622" cy="1114544"/>
            </a:xfrm>
            <a:prstGeom prst="round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File size too big</a:t>
              </a:r>
              <a:endParaRPr lang="en-US" dirty="0">
                <a:latin typeface="Montserrat Alternates" panose="00000500000000000000" pitchFamily="2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AC9D27F-9CEB-4765-AAC9-D35FE446A385}"/>
                </a:ext>
              </a:extLst>
            </p:cNvPr>
            <p:cNvSpPr/>
            <p:nvPr/>
          </p:nvSpPr>
          <p:spPr>
            <a:xfrm>
              <a:off x="6041620" y="3323513"/>
              <a:ext cx="690880" cy="337407"/>
            </a:xfrm>
            <a:prstGeom prst="roundRect">
              <a:avLst/>
            </a:prstGeom>
            <a:solidFill>
              <a:srgbClr val="16243F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Ok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068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6283D-A2FA-4DAA-B923-2749E100DA89}"/>
              </a:ext>
            </a:extLst>
          </p:cNvPr>
          <p:cNvSpPr/>
          <p:nvPr/>
        </p:nvSpPr>
        <p:spPr>
          <a:xfrm>
            <a:off x="0" y="2836286"/>
            <a:ext cx="1669413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8BF3498E-BEF6-4187-A46B-E11D5FEAB697}"/>
              </a:ext>
            </a:extLst>
          </p:cNvPr>
          <p:cNvSpPr/>
          <p:nvPr/>
        </p:nvSpPr>
        <p:spPr>
          <a:xfrm>
            <a:off x="1167594" y="392463"/>
            <a:ext cx="4380452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My Support Ticket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99A490-758C-41B6-9660-52137F1F7468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31">
            <a:extLst>
              <a:ext uri="{FF2B5EF4-FFF2-40B4-BE49-F238E27FC236}">
                <a16:creationId xmlns:a16="http://schemas.microsoft.com/office/drawing/2014/main" id="{940AB721-CE70-4F3C-8905-00A4299F0501}"/>
              </a:ext>
            </a:extLst>
          </p:cNvPr>
          <p:cNvSpPr/>
          <p:nvPr/>
        </p:nvSpPr>
        <p:spPr>
          <a:xfrm>
            <a:off x="2080108" y="1410083"/>
            <a:ext cx="9750480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1200" dirty="0">
                <a:solidFill>
                  <a:srgbClr val="ED1B1B"/>
                </a:solidFill>
                <a:latin typeface="Montserrat Alternates" panose="00000500000000000000" pitchFamily="2" charset="0"/>
              </a:rPr>
              <a:t>-Click on View Button to reply or view the whole communication</a:t>
            </a:r>
            <a:endParaRPr lang="en-US" sz="1200" dirty="0">
              <a:solidFill>
                <a:srgbClr val="ED1B1B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916ADC-B7C9-4225-AAF0-234DED783A48}"/>
              </a:ext>
            </a:extLst>
          </p:cNvPr>
          <p:cNvGrpSpPr/>
          <p:nvPr/>
        </p:nvGrpSpPr>
        <p:grpSpPr>
          <a:xfrm>
            <a:off x="1902691" y="3678588"/>
            <a:ext cx="9915539" cy="1207641"/>
            <a:chOff x="1934586" y="1768892"/>
            <a:chExt cx="9915539" cy="120764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785F561-EF3E-48F4-90B8-A86C5C3C0BB4}"/>
                </a:ext>
              </a:extLst>
            </p:cNvPr>
            <p:cNvGrpSpPr/>
            <p:nvPr/>
          </p:nvGrpSpPr>
          <p:grpSpPr>
            <a:xfrm>
              <a:off x="1934586" y="1768892"/>
              <a:ext cx="9915539" cy="1207641"/>
              <a:chOff x="1934588" y="1655477"/>
              <a:chExt cx="9915539" cy="120764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7DC60C13-25F0-4D08-9086-F8DE14553B4A}"/>
                  </a:ext>
                </a:extLst>
              </p:cNvPr>
              <p:cNvSpPr/>
              <p:nvPr/>
            </p:nvSpPr>
            <p:spPr>
              <a:xfrm>
                <a:off x="2065357" y="1793090"/>
                <a:ext cx="9784770" cy="1070028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6403FC-4EC8-4B4F-B6D7-9BE1A0C0F80D}"/>
                  </a:ext>
                </a:extLst>
              </p:cNvPr>
              <p:cNvSpPr/>
              <p:nvPr/>
            </p:nvSpPr>
            <p:spPr>
              <a:xfrm>
                <a:off x="1934588" y="1734309"/>
                <a:ext cx="2533275" cy="6303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rgbClr val="16243F"/>
                    </a:solidFill>
                    <a:latin typeface="Montserrat Alternates" panose="00000500000000000000" pitchFamily="2" charset="0"/>
                  </a:rPr>
                  <a:t>Ticket ID: </a:t>
                </a:r>
                <a:r>
                  <a:rPr lang="en-SG" dirty="0" err="1">
                    <a:solidFill>
                      <a:srgbClr val="16243F"/>
                    </a:solidFill>
                    <a:latin typeface="Montserrat Alternates" panose="00000500000000000000" pitchFamily="2" charset="0"/>
                  </a:rPr>
                  <a:t>xxxxx</a:t>
                </a:r>
                <a:endParaRPr lang="en-US" dirty="0">
                  <a:solidFill>
                    <a:srgbClr val="16243F"/>
                  </a:solidFill>
                  <a:latin typeface="Montserrat Alternates" panose="00000500000000000000" pitchFamily="2" charset="0"/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4FE3553-71CF-4912-A04F-E78538D6465B}"/>
                  </a:ext>
                </a:extLst>
              </p:cNvPr>
              <p:cNvSpPr/>
              <p:nvPr/>
            </p:nvSpPr>
            <p:spPr>
              <a:xfrm>
                <a:off x="2261499" y="2229072"/>
                <a:ext cx="6573093" cy="56114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sz="1400" dirty="0">
                    <a:solidFill>
                      <a:srgbClr val="3381EA"/>
                    </a:solidFill>
                    <a:latin typeface="Montserrat Alternates" panose="00000500000000000000" pitchFamily="2" charset="0"/>
                  </a:rPr>
                  <a:t>13:45 20/11/2019</a:t>
                </a:r>
              </a:p>
              <a:p>
                <a:r>
                  <a:rPr lang="en-SG" sz="1400" b="1" dirty="0">
                    <a:solidFill>
                      <a:schemeClr val="bg2">
                        <a:lumMod val="50000"/>
                      </a:schemeClr>
                    </a:solidFill>
                    <a:latin typeface="Montserrat Alternates" panose="00000500000000000000" pitchFamily="2" charset="0"/>
                  </a:rPr>
                  <a:t>Staff A : </a:t>
                </a:r>
                <a:r>
                  <a:rPr lang="en-SG" sz="1400" dirty="0">
                    <a:solidFill>
                      <a:schemeClr val="bg2">
                        <a:lumMod val="50000"/>
                      </a:schemeClr>
                    </a:solidFill>
                    <a:latin typeface="Montserrat Alternates" panose="00000500000000000000" pitchFamily="2" charset="0"/>
                  </a:rPr>
                  <a:t>Please Hold The Button for 3s to activate Bluetooth Mode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Montserrat Alternates" panose="00000500000000000000" pitchFamily="2" charset="0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31A47F8-20F5-428F-90D1-86932D950F71}"/>
                  </a:ext>
                </a:extLst>
              </p:cNvPr>
              <p:cNvSpPr/>
              <p:nvPr/>
            </p:nvSpPr>
            <p:spPr>
              <a:xfrm>
                <a:off x="9218931" y="2264734"/>
                <a:ext cx="1076467" cy="447553"/>
              </a:xfrm>
              <a:prstGeom prst="roundRect">
                <a:avLst/>
              </a:prstGeom>
              <a:solidFill>
                <a:srgbClr val="00E2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/>
                  <a:t>Open</a:t>
                </a:r>
                <a:endParaRPr lang="en-US" dirty="0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524F6AE-DE6A-48AB-AFA9-CBF6B5CC0B68}"/>
                  </a:ext>
                </a:extLst>
              </p:cNvPr>
              <p:cNvSpPr/>
              <p:nvPr/>
            </p:nvSpPr>
            <p:spPr>
              <a:xfrm>
                <a:off x="10631835" y="2264734"/>
                <a:ext cx="1076467" cy="44755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/>
                  <a:t>View</a:t>
                </a:r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F16997E-BD99-4731-9030-6AA3A8EA95FE}"/>
                  </a:ext>
                </a:extLst>
              </p:cNvPr>
              <p:cNvSpPr/>
              <p:nvPr/>
            </p:nvSpPr>
            <p:spPr>
              <a:xfrm>
                <a:off x="8466576" y="1655477"/>
                <a:ext cx="2533275" cy="6303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rgbClr val="16243F"/>
                    </a:solidFill>
                    <a:latin typeface="Montserrat Alternates" panose="00000500000000000000" pitchFamily="2" charset="0"/>
                  </a:rPr>
                  <a:t>Status</a:t>
                </a:r>
                <a:endParaRPr lang="en-US" dirty="0">
                  <a:solidFill>
                    <a:srgbClr val="16243F"/>
                  </a:solidFill>
                  <a:latin typeface="Montserrat Alternates" panose="00000500000000000000" pitchFamily="2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02AE9D-8E63-4031-9CB8-491C823D89A0}"/>
                </a:ext>
              </a:extLst>
            </p:cNvPr>
            <p:cNvSpPr/>
            <p:nvPr/>
          </p:nvSpPr>
          <p:spPr>
            <a:xfrm>
              <a:off x="4281405" y="1847917"/>
              <a:ext cx="4405395" cy="6303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Subject: </a:t>
              </a:r>
              <a:r>
                <a:rPr lang="en-SG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The earbud not working</a:t>
              </a:r>
              <a:endParaRPr lang="en-US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908C10C-67BA-449D-AD1F-97F24B5DA29C}"/>
              </a:ext>
            </a:extLst>
          </p:cNvPr>
          <p:cNvGrpSpPr/>
          <p:nvPr/>
        </p:nvGrpSpPr>
        <p:grpSpPr>
          <a:xfrm>
            <a:off x="1881502" y="2427703"/>
            <a:ext cx="9947437" cy="1183111"/>
            <a:chOff x="1902690" y="4826755"/>
            <a:chExt cx="9947437" cy="118311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8E2DD8E-1D58-4DD9-95BF-E83D977C0320}"/>
                </a:ext>
              </a:extLst>
            </p:cNvPr>
            <p:cNvGrpSpPr/>
            <p:nvPr/>
          </p:nvGrpSpPr>
          <p:grpSpPr>
            <a:xfrm>
              <a:off x="1902690" y="4826755"/>
              <a:ext cx="9947437" cy="1183111"/>
              <a:chOff x="1902690" y="4704132"/>
              <a:chExt cx="9947437" cy="118311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28BB7C5-027E-4B74-80A4-4829CFE6B6EB}"/>
                  </a:ext>
                </a:extLst>
              </p:cNvPr>
              <p:cNvSpPr/>
              <p:nvPr/>
            </p:nvSpPr>
            <p:spPr>
              <a:xfrm>
                <a:off x="2065357" y="4817215"/>
                <a:ext cx="9784770" cy="1070028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9D56613-C010-4C65-807C-B4EF86B3D7F8}"/>
                  </a:ext>
                </a:extLst>
              </p:cNvPr>
              <p:cNvSpPr/>
              <p:nvPr/>
            </p:nvSpPr>
            <p:spPr>
              <a:xfrm>
                <a:off x="2190477" y="5282214"/>
                <a:ext cx="6644115" cy="55248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sz="1400" dirty="0">
                    <a:solidFill>
                      <a:schemeClr val="bg2">
                        <a:lumMod val="50000"/>
                      </a:schemeClr>
                    </a:solidFill>
                    <a:latin typeface="Montserrat Alternates" panose="00000500000000000000" pitchFamily="2" charset="0"/>
                  </a:rPr>
                  <a:t>Waiting for Reply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Montserrat Alternates" panose="00000500000000000000" pitchFamily="2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60BB2CD-1C8D-426C-ACB4-37DD67F5BAA5}"/>
                  </a:ext>
                </a:extLst>
              </p:cNvPr>
              <p:cNvSpPr/>
              <p:nvPr/>
            </p:nvSpPr>
            <p:spPr>
              <a:xfrm>
                <a:off x="1902690" y="4755928"/>
                <a:ext cx="2533275" cy="6303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rgbClr val="16243F"/>
                    </a:solidFill>
                    <a:latin typeface="Montserrat Alternates" panose="00000500000000000000" pitchFamily="2" charset="0"/>
                  </a:rPr>
                  <a:t>Ticket ID: </a:t>
                </a:r>
                <a:r>
                  <a:rPr lang="en-SG" dirty="0" err="1">
                    <a:solidFill>
                      <a:srgbClr val="16243F"/>
                    </a:solidFill>
                    <a:latin typeface="Montserrat Alternates" panose="00000500000000000000" pitchFamily="2" charset="0"/>
                  </a:rPr>
                  <a:t>xxxxz</a:t>
                </a:r>
                <a:endParaRPr lang="en-US" dirty="0">
                  <a:solidFill>
                    <a:srgbClr val="16243F"/>
                  </a:solidFill>
                  <a:latin typeface="Montserrat Alternates" panose="00000500000000000000" pitchFamily="2" charset="0"/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668D83E-B890-47FE-9C3F-EBEADC209CD7}"/>
                  </a:ext>
                </a:extLst>
              </p:cNvPr>
              <p:cNvSpPr/>
              <p:nvPr/>
            </p:nvSpPr>
            <p:spPr>
              <a:xfrm>
                <a:off x="10689760" y="5282214"/>
                <a:ext cx="1076467" cy="44755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/>
                  <a:t>View</a:t>
                </a:r>
                <a:endParaRPr lang="en-US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8C7FADE-7FAD-4B87-A1E7-A3C76BF56BF2}"/>
                  </a:ext>
                </a:extLst>
              </p:cNvPr>
              <p:cNvSpPr/>
              <p:nvPr/>
            </p:nvSpPr>
            <p:spPr>
              <a:xfrm>
                <a:off x="9212843" y="5282214"/>
                <a:ext cx="1076467" cy="447553"/>
              </a:xfrm>
              <a:prstGeom prst="roundRect">
                <a:avLst/>
              </a:prstGeom>
              <a:solidFill>
                <a:srgbClr val="00E2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/>
                  <a:t>Open</a:t>
                </a:r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044C126-9FA0-426A-8D4E-23413EA1BAEF}"/>
                  </a:ext>
                </a:extLst>
              </p:cNvPr>
              <p:cNvSpPr/>
              <p:nvPr/>
            </p:nvSpPr>
            <p:spPr>
              <a:xfrm>
                <a:off x="8484437" y="4704132"/>
                <a:ext cx="2533275" cy="6303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rgbClr val="16243F"/>
                    </a:solidFill>
                    <a:latin typeface="Montserrat Alternates" panose="00000500000000000000" pitchFamily="2" charset="0"/>
                  </a:rPr>
                  <a:t>Status</a:t>
                </a:r>
                <a:endParaRPr lang="en-US" b="1" dirty="0">
                  <a:solidFill>
                    <a:srgbClr val="16243F"/>
                  </a:solidFill>
                  <a:latin typeface="Montserrat Alternates" panose="00000500000000000000" pitchFamily="2" charset="0"/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807812-4CA2-4A8F-98D2-70596ED2B036}"/>
                </a:ext>
              </a:extLst>
            </p:cNvPr>
            <p:cNvSpPr/>
            <p:nvPr/>
          </p:nvSpPr>
          <p:spPr>
            <a:xfrm>
              <a:off x="4149325" y="4918140"/>
              <a:ext cx="4663068" cy="6303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Subject: </a:t>
              </a:r>
              <a:r>
                <a:rPr lang="en-SG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Where is the phone settings</a:t>
              </a:r>
              <a:endParaRPr lang="en-US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41F6F8-FD1B-4FA5-812A-63689C048734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B5FA4F12-8550-4653-975B-6EAA2A71EA57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71" name="Graphic 70" descr="Puzzle">
              <a:extLst>
                <a:ext uri="{FF2B5EF4-FFF2-40B4-BE49-F238E27FC236}">
                  <a16:creationId xmlns:a16="http://schemas.microsoft.com/office/drawing/2014/main" id="{9AD7AF66-DE7E-4683-8C00-79EA67DD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sp>
        <p:nvSpPr>
          <p:cNvPr id="74" name="Rectangle: Top Corners Rounded 73">
            <a:extLst>
              <a:ext uri="{FF2B5EF4-FFF2-40B4-BE49-F238E27FC236}">
                <a16:creationId xmlns:a16="http://schemas.microsoft.com/office/drawing/2014/main" id="{1DC828E5-4E1B-4C0C-B527-0BE40EE2565B}"/>
              </a:ext>
            </a:extLst>
          </p:cNvPr>
          <p:cNvSpPr/>
          <p:nvPr/>
        </p:nvSpPr>
        <p:spPr>
          <a:xfrm>
            <a:off x="2062963" y="1920240"/>
            <a:ext cx="1664856" cy="406397"/>
          </a:xfrm>
          <a:prstGeom prst="round2Same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Open </a:t>
            </a:r>
            <a:endParaRPr lang="en-US" dirty="0"/>
          </a:p>
        </p:txBody>
      </p:sp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id="{6528CF55-7C66-4B78-A908-35E59696D4E4}"/>
              </a:ext>
            </a:extLst>
          </p:cNvPr>
          <p:cNvSpPr/>
          <p:nvPr/>
        </p:nvSpPr>
        <p:spPr>
          <a:xfrm>
            <a:off x="3732204" y="1920239"/>
            <a:ext cx="1664856" cy="406397"/>
          </a:xfrm>
          <a:prstGeom prst="round2Same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Closed</a:t>
            </a:r>
            <a:endParaRPr lang="en-US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D3397D5-CB6A-4946-80D2-F563D2B5BBAA}"/>
              </a:ext>
            </a:extLst>
          </p:cNvPr>
          <p:cNvSpPr/>
          <p:nvPr/>
        </p:nvSpPr>
        <p:spPr>
          <a:xfrm>
            <a:off x="2065357" y="1106776"/>
            <a:ext cx="2533275" cy="4063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Montserrat Alternates" panose="00000500000000000000" pitchFamily="2" charset="0"/>
              </a:rPr>
              <a:t>+</a:t>
            </a:r>
            <a:r>
              <a:rPr lang="en-SG" dirty="0">
                <a:latin typeface="Montserrat Alternates" panose="00000500000000000000" pitchFamily="2" charset="0"/>
              </a:rPr>
              <a:t> Raise New Ticket</a:t>
            </a:r>
            <a:endParaRPr lang="en-US" dirty="0"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021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802FB6-6813-4960-A5C3-D13ED071FC27}"/>
              </a:ext>
            </a:extLst>
          </p:cNvPr>
          <p:cNvSpPr/>
          <p:nvPr/>
        </p:nvSpPr>
        <p:spPr>
          <a:xfrm>
            <a:off x="2121764" y="1441611"/>
            <a:ext cx="9777119" cy="488846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pic>
        <p:nvPicPr>
          <p:cNvPr id="32" name="Graphic 31" descr="Robot">
            <a:extLst>
              <a:ext uri="{FF2B5EF4-FFF2-40B4-BE49-F238E27FC236}">
                <a16:creationId xmlns:a16="http://schemas.microsoft.com/office/drawing/2014/main" id="{19949CBA-ADAA-472A-95DA-67910EE403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26569" y="6433901"/>
            <a:ext cx="377523" cy="37752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A36283D-A2FA-4DAA-B923-2749E100DA89}"/>
              </a:ext>
            </a:extLst>
          </p:cNvPr>
          <p:cNvSpPr/>
          <p:nvPr/>
        </p:nvSpPr>
        <p:spPr>
          <a:xfrm>
            <a:off x="0" y="2836286"/>
            <a:ext cx="1681017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9D91E3B5-2857-42A2-A601-857D91072B7C}"/>
              </a:ext>
            </a:extLst>
          </p:cNvPr>
          <p:cNvSpPr/>
          <p:nvPr/>
        </p:nvSpPr>
        <p:spPr>
          <a:xfrm>
            <a:off x="951345" y="527924"/>
            <a:ext cx="4380452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2000" b="1" dirty="0">
                <a:solidFill>
                  <a:srgbClr val="16243F"/>
                </a:solidFill>
                <a:latin typeface="Montserrat Alternates" panose="00000500000000000000" pitchFamily="2" charset="0"/>
              </a:rPr>
              <a:t>Ticket ID:  </a:t>
            </a:r>
            <a:r>
              <a:rPr lang="en-SG" sz="2000" dirty="0" err="1">
                <a:solidFill>
                  <a:srgbClr val="16243F"/>
                </a:solidFill>
                <a:latin typeface="Montserrat Alternates" panose="00000500000000000000" pitchFamily="2" charset="0"/>
              </a:rPr>
              <a:t>xxxxx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125B17-0681-4F94-AE10-85FBDF9A0699}"/>
              </a:ext>
            </a:extLst>
          </p:cNvPr>
          <p:cNvCxnSpPr/>
          <p:nvPr/>
        </p:nvCxnSpPr>
        <p:spPr>
          <a:xfrm flipV="1">
            <a:off x="2121764" y="1153212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F573CE2-1D70-4953-9196-8C8D7259C097}"/>
              </a:ext>
            </a:extLst>
          </p:cNvPr>
          <p:cNvGrpSpPr/>
          <p:nvPr/>
        </p:nvGrpSpPr>
        <p:grpSpPr>
          <a:xfrm>
            <a:off x="10815330" y="738484"/>
            <a:ext cx="1083553" cy="377523"/>
            <a:chOff x="1883167" y="6330075"/>
            <a:chExt cx="1083553" cy="37752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807A4E0-9AAE-4382-91DB-96B4850FB59E}"/>
                </a:ext>
              </a:extLst>
            </p:cNvPr>
            <p:cNvSpPr/>
            <p:nvPr/>
          </p:nvSpPr>
          <p:spPr>
            <a:xfrm>
              <a:off x="1883167" y="6330075"/>
              <a:ext cx="1083553" cy="377523"/>
            </a:xfrm>
            <a:prstGeom prst="roundRect">
              <a:avLst/>
            </a:prstGeom>
            <a:solidFill>
              <a:srgbClr val="16243F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 Back</a:t>
              </a:r>
              <a:endParaRPr lang="en-US" dirty="0">
                <a:latin typeface="Montserrat Alternates" panose="00000500000000000000" pitchFamily="2" charset="0"/>
              </a:endParaRP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E0BFD1D1-26E7-46F1-90C5-6ACCD055FF66}"/>
                </a:ext>
              </a:extLst>
            </p:cNvPr>
            <p:cNvSpPr/>
            <p:nvPr/>
          </p:nvSpPr>
          <p:spPr>
            <a:xfrm rot="16200000">
              <a:off x="1921904" y="6439765"/>
              <a:ext cx="190539" cy="14042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 Alternates" panose="00000500000000000000" pitchFamily="2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3947E1-4347-4D5E-ADBD-6A335405BE8C}"/>
              </a:ext>
            </a:extLst>
          </p:cNvPr>
          <p:cNvSpPr/>
          <p:nvPr/>
        </p:nvSpPr>
        <p:spPr>
          <a:xfrm>
            <a:off x="2121763" y="1441611"/>
            <a:ext cx="9777119" cy="489726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b="1" dirty="0">
                <a:latin typeface="Montserrat Alternates" panose="00000500000000000000" pitchFamily="2" charset="0"/>
              </a:rPr>
              <a:t>Subject : </a:t>
            </a:r>
            <a:r>
              <a:rPr lang="en-SG" dirty="0">
                <a:latin typeface="Montserrat Alternates" panose="00000500000000000000" pitchFamily="2" charset="0"/>
              </a:rPr>
              <a:t>The earbud not working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A50955-DE75-4D09-80ED-30B473906F3E}"/>
              </a:ext>
            </a:extLst>
          </p:cNvPr>
          <p:cNvSpPr/>
          <p:nvPr/>
        </p:nvSpPr>
        <p:spPr>
          <a:xfrm>
            <a:off x="2121762" y="1928195"/>
            <a:ext cx="9777119" cy="913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>
              <a:latin typeface="Montserrat Alternates" panose="00000500000000000000" pitchFamily="2" charset="0"/>
            </a:endParaRPr>
          </a:p>
          <a:p>
            <a:r>
              <a:rPr lang="en-SG" sz="1400" b="1" dirty="0">
                <a:latin typeface="Montserrat Alternates" panose="00000500000000000000" pitchFamily="2" charset="0"/>
              </a:rPr>
              <a:t>Description: </a:t>
            </a:r>
            <a:endParaRPr lang="en-SG" sz="1400" dirty="0">
              <a:latin typeface="Montserrat Alternates" panose="00000500000000000000" pitchFamily="2" charset="0"/>
            </a:endParaRPr>
          </a:p>
          <a:p>
            <a:r>
              <a:rPr lang="en-SG" sz="1400" dirty="0">
                <a:latin typeface="Montserrat Alternates" panose="00000500000000000000" pitchFamily="2" charset="0"/>
              </a:rPr>
              <a:t>I just bought it but it does not seems to be connecting to my </a:t>
            </a:r>
            <a:r>
              <a:rPr lang="en-SG" sz="1400" dirty="0" err="1">
                <a:latin typeface="Montserrat Alternates" panose="00000500000000000000" pitchFamily="2" charset="0"/>
              </a:rPr>
              <a:t>Iphone</a:t>
            </a:r>
            <a:r>
              <a:rPr lang="en-SG" sz="1400" dirty="0">
                <a:latin typeface="Montserrat Alternates" panose="00000500000000000000" pitchFamily="2" charset="0"/>
              </a:rPr>
              <a:t> 999		</a:t>
            </a:r>
          </a:p>
          <a:p>
            <a:r>
              <a:rPr lang="en-SG" sz="1400" b="1" dirty="0">
                <a:solidFill>
                  <a:sysClr val="windowText" lastClr="000000"/>
                </a:solidFill>
                <a:latin typeface="Montserrat Alternates" panose="00000500000000000000" pitchFamily="2" charset="0"/>
              </a:rPr>
              <a:t>Attach Files: </a:t>
            </a:r>
          </a:p>
          <a:p>
            <a:r>
              <a:rPr lang="en-SG" sz="1400" u="sng" dirty="0">
                <a:solidFill>
                  <a:srgbClr val="3785F3"/>
                </a:solidFill>
                <a:latin typeface="Montserrat Alternates" panose="00000500000000000000" pitchFamily="2" charset="0"/>
              </a:rPr>
              <a:t>picture.jpg </a:t>
            </a:r>
            <a:r>
              <a:rPr lang="en-SG" sz="1400" dirty="0">
                <a:solidFill>
                  <a:srgbClr val="3785F3"/>
                </a:solidFill>
                <a:latin typeface="Montserrat Alternates" panose="00000500000000000000" pitchFamily="2" charset="0"/>
              </a:rPr>
              <a:t>	</a:t>
            </a:r>
            <a:r>
              <a:rPr lang="en-SG" sz="1400" u="sng" dirty="0">
                <a:solidFill>
                  <a:srgbClr val="3785F3"/>
                </a:solidFill>
                <a:latin typeface="Montserrat Alternates" panose="00000500000000000000" pitchFamily="2" charset="0"/>
              </a:rPr>
              <a:t>picture.jpg</a:t>
            </a:r>
            <a:endParaRPr lang="en-US" sz="1400" u="sng" dirty="0">
              <a:solidFill>
                <a:srgbClr val="3785F3"/>
              </a:solidFill>
              <a:latin typeface="Montserrat Alternates" panose="00000500000000000000" pitchFamily="2" charset="0"/>
            </a:endParaRPr>
          </a:p>
          <a:p>
            <a:endParaRPr lang="en-US" sz="1400" u="sng" dirty="0">
              <a:solidFill>
                <a:srgbClr val="3785F3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CAD051E-CD65-454E-A14A-B53A04785215}"/>
              </a:ext>
            </a:extLst>
          </p:cNvPr>
          <p:cNvSpPr/>
          <p:nvPr/>
        </p:nvSpPr>
        <p:spPr>
          <a:xfrm>
            <a:off x="7813040" y="3678587"/>
            <a:ext cx="3968032" cy="846698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>
                <a:solidFill>
                  <a:srgbClr val="3381EA"/>
                </a:solidFill>
                <a:latin typeface="Montserrat Alternates" panose="00000500000000000000" pitchFamily="2" charset="0"/>
              </a:rPr>
              <a:t>13:43 20/11/2019</a:t>
            </a:r>
          </a:p>
          <a:p>
            <a:r>
              <a:rPr lang="en-SG" sz="14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Dylan Liew : </a:t>
            </a:r>
            <a:r>
              <a:rPr lang="en-SG" sz="14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Nani, What is Bluetooth mode ?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2F1A698-000B-4510-A695-F8D7204A1B2E}"/>
              </a:ext>
            </a:extLst>
          </p:cNvPr>
          <p:cNvSpPr/>
          <p:nvPr/>
        </p:nvSpPr>
        <p:spPr>
          <a:xfrm>
            <a:off x="2220939" y="2922170"/>
            <a:ext cx="4281461" cy="75641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>
                <a:solidFill>
                  <a:srgbClr val="3381EA"/>
                </a:solidFill>
                <a:latin typeface="Montserrat Alternates" panose="00000500000000000000" pitchFamily="2" charset="0"/>
              </a:rPr>
              <a:t>13:40 20/11/2019</a:t>
            </a:r>
          </a:p>
          <a:p>
            <a:r>
              <a:rPr lang="en-SG" sz="14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Staff A : </a:t>
            </a:r>
            <a:r>
              <a:rPr lang="en-SG" sz="14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You need to turn on Bluetooth mode for first time pairing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54BB645-9D0F-4332-8C30-1C282AFEA3B1}"/>
              </a:ext>
            </a:extLst>
          </p:cNvPr>
          <p:cNvSpPr/>
          <p:nvPr/>
        </p:nvSpPr>
        <p:spPr>
          <a:xfrm>
            <a:off x="2220939" y="4580982"/>
            <a:ext cx="4281460" cy="846698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>
                <a:solidFill>
                  <a:srgbClr val="3381EA"/>
                </a:solidFill>
                <a:latin typeface="Montserrat Alternates" panose="00000500000000000000" pitchFamily="2" charset="0"/>
              </a:rPr>
              <a:t>13:45 20/11/2019</a:t>
            </a:r>
          </a:p>
          <a:p>
            <a:r>
              <a:rPr lang="en-SG" sz="14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Staff A : </a:t>
            </a:r>
            <a:r>
              <a:rPr lang="en-SG" sz="14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Please Hold The Button for 3s to activate Bluetooth Mode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5F6155-18AB-42C1-B836-E7D06B1BFA89}"/>
              </a:ext>
            </a:extLst>
          </p:cNvPr>
          <p:cNvSpPr/>
          <p:nvPr/>
        </p:nvSpPr>
        <p:spPr>
          <a:xfrm>
            <a:off x="2121761" y="5923679"/>
            <a:ext cx="9777119" cy="4063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dirty="0">
                <a:latin typeface="Montserrat Alternates" panose="00000500000000000000" pitchFamily="2" charset="0"/>
              </a:rPr>
              <a:t>Ahh I see, now it works. Thank You So Much !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pic>
        <p:nvPicPr>
          <p:cNvPr id="19" name="Graphic 18" descr="Direction">
            <a:extLst>
              <a:ext uri="{FF2B5EF4-FFF2-40B4-BE49-F238E27FC236}">
                <a16:creationId xmlns:a16="http://schemas.microsoft.com/office/drawing/2014/main" id="{2409D17E-0ADB-4C33-B886-0344A518B9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782397">
            <a:off x="11462592" y="5952152"/>
            <a:ext cx="375199" cy="375199"/>
          </a:xfrm>
          <a:prstGeom prst="rect">
            <a:avLst/>
          </a:prstGeom>
        </p:spPr>
      </p:pic>
      <p:pic>
        <p:nvPicPr>
          <p:cNvPr id="46" name="Graphic 45" descr="Folder">
            <a:extLst>
              <a:ext uri="{FF2B5EF4-FFF2-40B4-BE49-F238E27FC236}">
                <a16:creationId xmlns:a16="http://schemas.microsoft.com/office/drawing/2014/main" id="{E6FE4C63-A3BD-4574-9EB4-BE05FEC535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19550" y="5936553"/>
            <a:ext cx="406396" cy="406396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5A8DCDE-E12F-4660-B89D-CB610D4C5476}"/>
              </a:ext>
            </a:extLst>
          </p:cNvPr>
          <p:cNvSpPr/>
          <p:nvPr/>
        </p:nvSpPr>
        <p:spPr>
          <a:xfrm>
            <a:off x="10981695" y="1524001"/>
            <a:ext cx="799377" cy="335676"/>
          </a:xfrm>
          <a:prstGeom prst="roundRect">
            <a:avLst/>
          </a:prstGeom>
          <a:solidFill>
            <a:srgbClr val="00E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Open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91F0B89-0300-4115-860A-3DFE460A02F0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69C8AF4-DE75-490B-B9D4-EF1830A27BBB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50" name="Graphic 49" descr="Puzzle">
              <a:extLst>
                <a:ext uri="{FF2B5EF4-FFF2-40B4-BE49-F238E27FC236}">
                  <a16:creationId xmlns:a16="http://schemas.microsoft.com/office/drawing/2014/main" id="{FC03ADA6-CEAF-478A-B242-1BA6BB41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0FD4E2-1B72-4999-BF6B-BF5B83032C6D}"/>
              </a:ext>
            </a:extLst>
          </p:cNvPr>
          <p:cNvSpPr/>
          <p:nvPr/>
        </p:nvSpPr>
        <p:spPr>
          <a:xfrm>
            <a:off x="6282493" y="1518636"/>
            <a:ext cx="1530547" cy="335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Close Ticket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8A80F04-24D6-42E1-A6B9-A67DAAE112C5}"/>
              </a:ext>
            </a:extLst>
          </p:cNvPr>
          <p:cNvGrpSpPr/>
          <p:nvPr/>
        </p:nvGrpSpPr>
        <p:grpSpPr>
          <a:xfrm>
            <a:off x="5723186" y="2894053"/>
            <a:ext cx="2368149" cy="1176815"/>
            <a:chOff x="5723186" y="2885175"/>
            <a:chExt cx="2368149" cy="117681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9288CC0-FDFF-41A2-A04E-915E625FAF4E}"/>
                </a:ext>
              </a:extLst>
            </p:cNvPr>
            <p:cNvGrpSpPr/>
            <p:nvPr/>
          </p:nvGrpSpPr>
          <p:grpSpPr>
            <a:xfrm>
              <a:off x="5723186" y="2885175"/>
              <a:ext cx="2368149" cy="1176815"/>
              <a:chOff x="5704182" y="3045042"/>
              <a:chExt cx="2368149" cy="890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9AE0C60-FB04-48EC-B75C-A5DDF339253F}"/>
                  </a:ext>
                </a:extLst>
              </p:cNvPr>
              <p:cNvSpPr/>
              <p:nvPr/>
            </p:nvSpPr>
            <p:spPr>
              <a:xfrm>
                <a:off x="5704182" y="3045042"/>
                <a:ext cx="2368149" cy="89076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>
                    <a:latin typeface="Montserrat Alternates" panose="00000500000000000000" pitchFamily="2" charset="0"/>
                  </a:rPr>
                  <a:t>Are You Sure?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4C976016-8FDB-4B29-93E5-B39BA5FD95C2}"/>
                  </a:ext>
                </a:extLst>
              </p:cNvPr>
              <p:cNvSpPr/>
              <p:nvPr/>
            </p:nvSpPr>
            <p:spPr>
              <a:xfrm>
                <a:off x="6063369" y="3640610"/>
                <a:ext cx="641782" cy="2224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785F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1400" dirty="0">
                    <a:solidFill>
                      <a:schemeClr val="tx1"/>
                    </a:solidFill>
                    <a:latin typeface="Montserrat Alternates" panose="00000500000000000000" pitchFamily="2" charset="0"/>
                  </a:rPr>
                  <a:t>Yes</a:t>
                </a:r>
                <a:endParaRPr lang="en-US" sz="1400" dirty="0">
                  <a:solidFill>
                    <a:schemeClr val="tx1"/>
                  </a:solidFill>
                  <a:latin typeface="Montserrat Alternates" panose="00000500000000000000" pitchFamily="2" charset="0"/>
                </a:endParaRPr>
              </a:p>
            </p:txBody>
          </p: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4AAE41E-5AD0-4CE7-BA59-F96E4A77D67F}"/>
                </a:ext>
              </a:extLst>
            </p:cNvPr>
            <p:cNvSpPr/>
            <p:nvPr/>
          </p:nvSpPr>
          <p:spPr>
            <a:xfrm>
              <a:off x="7172318" y="3682265"/>
              <a:ext cx="512745" cy="283649"/>
            </a:xfrm>
            <a:prstGeom prst="round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latin typeface="Montserrat Alternates" panose="00000500000000000000" pitchFamily="2" charset="0"/>
                </a:rPr>
                <a:t>No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6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802FB6-6813-4960-A5C3-D13ED071FC27}"/>
              </a:ext>
            </a:extLst>
          </p:cNvPr>
          <p:cNvSpPr/>
          <p:nvPr/>
        </p:nvSpPr>
        <p:spPr>
          <a:xfrm>
            <a:off x="2121764" y="1441611"/>
            <a:ext cx="9777119" cy="488846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90D843-4153-483A-9ADB-9D85E526FB86}"/>
              </a:ext>
            </a:extLst>
          </p:cNvPr>
          <p:cNvSpPr/>
          <p:nvPr/>
        </p:nvSpPr>
        <p:spPr>
          <a:xfrm>
            <a:off x="0" y="406396"/>
            <a:ext cx="1681018" cy="6451601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Dylan Liew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A3632-D6AC-4E59-89C1-7E3A699D87D5}"/>
              </a:ext>
            </a:extLst>
          </p:cNvPr>
          <p:cNvGrpSpPr/>
          <p:nvPr/>
        </p:nvGrpSpPr>
        <p:grpSpPr>
          <a:xfrm>
            <a:off x="52132" y="3609923"/>
            <a:ext cx="1628885" cy="406397"/>
            <a:chOff x="52132" y="3609923"/>
            <a:chExt cx="1628885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4" y="3609923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32" y="3678588"/>
              <a:ext cx="292894" cy="2928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833DC-13AC-40D6-B115-D9DB55488F28}"/>
              </a:ext>
            </a:extLst>
          </p:cNvPr>
          <p:cNvGrpSpPr/>
          <p:nvPr/>
        </p:nvGrpSpPr>
        <p:grpSpPr>
          <a:xfrm>
            <a:off x="52132" y="2863118"/>
            <a:ext cx="1660782" cy="406397"/>
            <a:chOff x="52132" y="2863118"/>
            <a:chExt cx="1660782" cy="406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A461FC-E793-4AB3-9799-4141F359101E}"/>
                </a:ext>
              </a:extLst>
            </p:cNvPr>
            <p:cNvSpPr/>
            <p:nvPr/>
          </p:nvSpPr>
          <p:spPr>
            <a:xfrm>
              <a:off x="253569" y="2863118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rPr>
                <a:t>Support Tickets</a:t>
              </a:r>
              <a:endParaRPr lang="en-US" sz="1200" dirty="0">
                <a:ln w="3175">
                  <a:noFill/>
                </a:ln>
                <a:solidFill>
                  <a:srgbClr val="3785F3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7" name="Graphic 26" descr="Label">
              <a:extLst>
                <a:ext uri="{FF2B5EF4-FFF2-40B4-BE49-F238E27FC236}">
                  <a16:creationId xmlns:a16="http://schemas.microsoft.com/office/drawing/2014/main" id="{30BBC229-AA2C-477B-A927-9670F0C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32" y="2937415"/>
              <a:ext cx="292894" cy="2928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2157E-3188-4CAE-8FE4-30096474015C}"/>
              </a:ext>
            </a:extLst>
          </p:cNvPr>
          <p:cNvGrpSpPr/>
          <p:nvPr/>
        </p:nvGrpSpPr>
        <p:grpSpPr>
          <a:xfrm>
            <a:off x="47876" y="4358408"/>
            <a:ext cx="1665038" cy="406397"/>
            <a:chOff x="47876" y="4358408"/>
            <a:chExt cx="1665038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53571" y="4358408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7876" y="4415159"/>
              <a:ext cx="292894" cy="2928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B0BB9-4830-476A-B8A1-263A93AF1C50}"/>
              </a:ext>
            </a:extLst>
          </p:cNvPr>
          <p:cNvGrpSpPr/>
          <p:nvPr/>
        </p:nvGrpSpPr>
        <p:grpSpPr>
          <a:xfrm>
            <a:off x="75227" y="746815"/>
            <a:ext cx="1669584" cy="406397"/>
            <a:chOff x="75227" y="746815"/>
            <a:chExt cx="1669584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85466" y="746815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Products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1" name="Graphic 20" descr="Smart Phone">
              <a:extLst>
                <a:ext uri="{FF2B5EF4-FFF2-40B4-BE49-F238E27FC236}">
                  <a16:creationId xmlns:a16="http://schemas.microsoft.com/office/drawing/2014/main" id="{5A720127-21DC-4C52-801C-04B5A06E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27" y="823113"/>
              <a:ext cx="292894" cy="2928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CE7658-6C35-43A5-9996-8547A95F0E48}"/>
              </a:ext>
            </a:extLst>
          </p:cNvPr>
          <p:cNvGrpSpPr/>
          <p:nvPr/>
        </p:nvGrpSpPr>
        <p:grpSpPr>
          <a:xfrm>
            <a:off x="74844" y="1441611"/>
            <a:ext cx="1669967" cy="406397"/>
            <a:chOff x="74844" y="1441611"/>
            <a:chExt cx="1669967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85467" y="1441611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Cart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6" name="Graphic 5" descr="Shopping cart">
              <a:extLst>
                <a:ext uri="{FF2B5EF4-FFF2-40B4-BE49-F238E27FC236}">
                  <a16:creationId xmlns:a16="http://schemas.microsoft.com/office/drawing/2014/main" id="{3B42C72E-DC71-4041-8A41-BF50671E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44" y="1500195"/>
              <a:ext cx="292895" cy="29289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E20E4F-0EC0-44CB-9EB3-D67F911A95BA}"/>
              </a:ext>
            </a:extLst>
          </p:cNvPr>
          <p:cNvGrpSpPr/>
          <p:nvPr/>
        </p:nvGrpSpPr>
        <p:grpSpPr>
          <a:xfrm>
            <a:off x="74844" y="2172704"/>
            <a:ext cx="1638070" cy="406397"/>
            <a:chOff x="74844" y="2172704"/>
            <a:chExt cx="1638070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53570" y="2172704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Order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9" name="Graphic 8" descr="Truck">
              <a:extLst>
                <a:ext uri="{FF2B5EF4-FFF2-40B4-BE49-F238E27FC236}">
                  <a16:creationId xmlns:a16="http://schemas.microsoft.com/office/drawing/2014/main" id="{58AA1E4C-B371-4039-A3BD-52A493FF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4" y="2236098"/>
              <a:ext cx="292894" cy="292894"/>
            </a:xfrm>
            <a:prstGeom prst="rect">
              <a:avLst/>
            </a:prstGeom>
          </p:spPr>
        </p:pic>
      </p:grpSp>
      <p:sp>
        <p:nvSpPr>
          <p:cNvPr id="34" name="Rectangle 31">
            <a:extLst>
              <a:ext uri="{FF2B5EF4-FFF2-40B4-BE49-F238E27FC236}">
                <a16:creationId xmlns:a16="http://schemas.microsoft.com/office/drawing/2014/main" id="{9D91E3B5-2857-42A2-A601-857D91072B7C}"/>
              </a:ext>
            </a:extLst>
          </p:cNvPr>
          <p:cNvSpPr/>
          <p:nvPr/>
        </p:nvSpPr>
        <p:spPr>
          <a:xfrm>
            <a:off x="951345" y="527924"/>
            <a:ext cx="4380452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2000" b="1" dirty="0">
                <a:solidFill>
                  <a:srgbClr val="16243F"/>
                </a:solidFill>
                <a:latin typeface="Montserrat Alternates" panose="00000500000000000000" pitchFamily="2" charset="0"/>
              </a:rPr>
              <a:t>Ticket ID:  </a:t>
            </a:r>
            <a:r>
              <a:rPr lang="en-SG" sz="2000" dirty="0" err="1">
                <a:solidFill>
                  <a:srgbClr val="16243F"/>
                </a:solidFill>
                <a:latin typeface="Montserrat Alternates" panose="00000500000000000000" pitchFamily="2" charset="0"/>
              </a:rPr>
              <a:t>xxxxx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125B17-0681-4F94-AE10-85FBDF9A0699}"/>
              </a:ext>
            </a:extLst>
          </p:cNvPr>
          <p:cNvCxnSpPr/>
          <p:nvPr/>
        </p:nvCxnSpPr>
        <p:spPr>
          <a:xfrm flipV="1">
            <a:off x="2121764" y="1153212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F573CE2-1D70-4953-9196-8C8D7259C097}"/>
              </a:ext>
            </a:extLst>
          </p:cNvPr>
          <p:cNvGrpSpPr/>
          <p:nvPr/>
        </p:nvGrpSpPr>
        <p:grpSpPr>
          <a:xfrm>
            <a:off x="10815330" y="738484"/>
            <a:ext cx="1083553" cy="377523"/>
            <a:chOff x="1883167" y="6330075"/>
            <a:chExt cx="1083553" cy="37752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807A4E0-9AAE-4382-91DB-96B4850FB59E}"/>
                </a:ext>
              </a:extLst>
            </p:cNvPr>
            <p:cNvSpPr/>
            <p:nvPr/>
          </p:nvSpPr>
          <p:spPr>
            <a:xfrm>
              <a:off x="1883167" y="6330075"/>
              <a:ext cx="1083553" cy="377523"/>
            </a:xfrm>
            <a:prstGeom prst="roundRect">
              <a:avLst/>
            </a:prstGeom>
            <a:solidFill>
              <a:srgbClr val="16243F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 Back</a:t>
              </a:r>
              <a:endParaRPr lang="en-US" dirty="0">
                <a:latin typeface="Montserrat Alternates" panose="00000500000000000000" pitchFamily="2" charset="0"/>
              </a:endParaRP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E0BFD1D1-26E7-46F1-90C5-6ACCD055FF66}"/>
                </a:ext>
              </a:extLst>
            </p:cNvPr>
            <p:cNvSpPr/>
            <p:nvPr/>
          </p:nvSpPr>
          <p:spPr>
            <a:xfrm rot="16200000">
              <a:off x="1921904" y="6439765"/>
              <a:ext cx="190539" cy="14042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 Alternates" panose="00000500000000000000" pitchFamily="2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3947E1-4347-4D5E-ADBD-6A335405BE8C}"/>
              </a:ext>
            </a:extLst>
          </p:cNvPr>
          <p:cNvSpPr/>
          <p:nvPr/>
        </p:nvSpPr>
        <p:spPr>
          <a:xfrm>
            <a:off x="2121763" y="1441611"/>
            <a:ext cx="9777119" cy="489726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b="1" dirty="0">
                <a:latin typeface="Montserrat Alternates" panose="00000500000000000000" pitchFamily="2" charset="0"/>
              </a:rPr>
              <a:t>Subject : </a:t>
            </a:r>
            <a:r>
              <a:rPr lang="en-SG" dirty="0">
                <a:latin typeface="Montserrat Alternates" panose="00000500000000000000" pitchFamily="2" charset="0"/>
              </a:rPr>
              <a:t>The earbud not working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A50955-DE75-4D09-80ED-30B473906F3E}"/>
              </a:ext>
            </a:extLst>
          </p:cNvPr>
          <p:cNvSpPr/>
          <p:nvPr/>
        </p:nvSpPr>
        <p:spPr>
          <a:xfrm>
            <a:off x="2121762" y="1928195"/>
            <a:ext cx="9777119" cy="913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b="1" dirty="0">
                <a:latin typeface="Montserrat Alternates" panose="00000500000000000000" pitchFamily="2" charset="0"/>
              </a:rPr>
              <a:t>Description: </a:t>
            </a:r>
            <a:endParaRPr lang="en-SG" sz="1400" dirty="0">
              <a:latin typeface="Montserrat Alternates" panose="00000500000000000000" pitchFamily="2" charset="0"/>
            </a:endParaRPr>
          </a:p>
          <a:p>
            <a:r>
              <a:rPr lang="en-SG" sz="1400" dirty="0">
                <a:latin typeface="Montserrat Alternates" panose="00000500000000000000" pitchFamily="2" charset="0"/>
              </a:rPr>
              <a:t>I just bought it but it does not seems to be connecting to my </a:t>
            </a:r>
            <a:r>
              <a:rPr lang="en-SG" sz="1400" dirty="0" err="1">
                <a:latin typeface="Montserrat Alternates" panose="00000500000000000000" pitchFamily="2" charset="0"/>
              </a:rPr>
              <a:t>Iphone</a:t>
            </a:r>
            <a:r>
              <a:rPr lang="en-SG" sz="1400" dirty="0">
                <a:latin typeface="Montserrat Alternates" panose="00000500000000000000" pitchFamily="2" charset="0"/>
              </a:rPr>
              <a:t> 999		</a:t>
            </a:r>
          </a:p>
          <a:p>
            <a:r>
              <a:rPr lang="en-SG" sz="1400" b="1" dirty="0">
                <a:solidFill>
                  <a:sysClr val="windowText" lastClr="000000"/>
                </a:solidFill>
                <a:latin typeface="Montserrat Alternates" panose="00000500000000000000" pitchFamily="2" charset="0"/>
              </a:rPr>
              <a:t>Attach Files: </a:t>
            </a:r>
          </a:p>
          <a:p>
            <a:r>
              <a:rPr lang="en-SG" sz="1400" u="sng" dirty="0">
                <a:solidFill>
                  <a:srgbClr val="3785F3"/>
                </a:solidFill>
                <a:latin typeface="Montserrat Alternates" panose="00000500000000000000" pitchFamily="2" charset="0"/>
              </a:rPr>
              <a:t>picture.jpg </a:t>
            </a:r>
            <a:r>
              <a:rPr lang="en-SG" sz="1400" dirty="0">
                <a:solidFill>
                  <a:srgbClr val="3785F3"/>
                </a:solidFill>
                <a:latin typeface="Montserrat Alternates" panose="00000500000000000000" pitchFamily="2" charset="0"/>
              </a:rPr>
              <a:t>	</a:t>
            </a:r>
            <a:r>
              <a:rPr lang="en-SG" sz="1400" u="sng" dirty="0">
                <a:solidFill>
                  <a:srgbClr val="3785F3"/>
                </a:solidFill>
                <a:latin typeface="Montserrat Alternates" panose="00000500000000000000" pitchFamily="2" charset="0"/>
              </a:rPr>
              <a:t>picture.jpg</a:t>
            </a:r>
            <a:endParaRPr lang="en-US" sz="1400" u="sng" dirty="0">
              <a:solidFill>
                <a:srgbClr val="3785F3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CAD051E-CD65-454E-A14A-B53A04785215}"/>
              </a:ext>
            </a:extLst>
          </p:cNvPr>
          <p:cNvSpPr/>
          <p:nvPr/>
        </p:nvSpPr>
        <p:spPr>
          <a:xfrm>
            <a:off x="7813040" y="3678587"/>
            <a:ext cx="3968032" cy="846698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>
                <a:solidFill>
                  <a:srgbClr val="3381EA"/>
                </a:solidFill>
                <a:latin typeface="Montserrat Alternates" panose="00000500000000000000" pitchFamily="2" charset="0"/>
              </a:rPr>
              <a:t>13:43 20/11/2019</a:t>
            </a:r>
          </a:p>
          <a:p>
            <a:r>
              <a:rPr lang="en-SG" sz="14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Dylan Liew : </a:t>
            </a:r>
            <a:r>
              <a:rPr lang="en-SG" sz="14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Nani, What is Bluetooth mode ?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2F1A698-000B-4510-A695-F8D7204A1B2E}"/>
              </a:ext>
            </a:extLst>
          </p:cNvPr>
          <p:cNvSpPr/>
          <p:nvPr/>
        </p:nvSpPr>
        <p:spPr>
          <a:xfrm>
            <a:off x="2220939" y="2922170"/>
            <a:ext cx="4281461" cy="75641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>
                <a:solidFill>
                  <a:srgbClr val="3381EA"/>
                </a:solidFill>
                <a:latin typeface="Montserrat Alternates" panose="00000500000000000000" pitchFamily="2" charset="0"/>
              </a:rPr>
              <a:t>13:40 20/11/2019</a:t>
            </a:r>
          </a:p>
          <a:p>
            <a:r>
              <a:rPr lang="en-SG" sz="14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Staff A : </a:t>
            </a:r>
            <a:r>
              <a:rPr lang="en-SG" sz="14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You need to turn on Bluetooth mode for first time pairing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54BB645-9D0F-4332-8C30-1C282AFEA3B1}"/>
              </a:ext>
            </a:extLst>
          </p:cNvPr>
          <p:cNvSpPr/>
          <p:nvPr/>
        </p:nvSpPr>
        <p:spPr>
          <a:xfrm>
            <a:off x="2220939" y="4508938"/>
            <a:ext cx="4281460" cy="846698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>
                <a:solidFill>
                  <a:srgbClr val="3381EA"/>
                </a:solidFill>
                <a:latin typeface="Montserrat Alternates" panose="00000500000000000000" pitchFamily="2" charset="0"/>
              </a:rPr>
              <a:t>13:45 20/11/2019</a:t>
            </a:r>
          </a:p>
          <a:p>
            <a:r>
              <a:rPr lang="en-SG" sz="14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Staff A : </a:t>
            </a:r>
            <a:r>
              <a:rPr lang="en-SG" sz="14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Please Hold The Button for 3s to activate Bluetooth Mode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B3A8884-042F-48EA-9B9F-23B8CA44D2AC}"/>
              </a:ext>
            </a:extLst>
          </p:cNvPr>
          <p:cNvSpPr/>
          <p:nvPr/>
        </p:nvSpPr>
        <p:spPr>
          <a:xfrm>
            <a:off x="10909383" y="1502134"/>
            <a:ext cx="847315" cy="3278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Closed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18B45E-B4D7-45C0-A696-B8791AD3382F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91D81CE-1014-4E63-AE1B-288E1EFB3DE9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51" name="Graphic 50" descr="Puzzle">
              <a:extLst>
                <a:ext uri="{FF2B5EF4-FFF2-40B4-BE49-F238E27FC236}">
                  <a16:creationId xmlns:a16="http://schemas.microsoft.com/office/drawing/2014/main" id="{546CBE7E-004E-4055-B281-6C38EBE4B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D3E35E0-012D-4A6F-AFDA-8E53DA34702D}"/>
              </a:ext>
            </a:extLst>
          </p:cNvPr>
          <p:cNvSpPr/>
          <p:nvPr/>
        </p:nvSpPr>
        <p:spPr>
          <a:xfrm>
            <a:off x="-2" y="2837125"/>
            <a:ext cx="1681016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DFCA5E9-2803-4AAA-9B42-90206879ECF0}"/>
              </a:ext>
            </a:extLst>
          </p:cNvPr>
          <p:cNvSpPr/>
          <p:nvPr/>
        </p:nvSpPr>
        <p:spPr>
          <a:xfrm>
            <a:off x="2220939" y="5429895"/>
            <a:ext cx="4281460" cy="846698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>
                <a:solidFill>
                  <a:srgbClr val="3381EA"/>
                </a:solidFill>
                <a:latin typeface="Montserrat Alternates" panose="00000500000000000000" pitchFamily="2" charset="0"/>
              </a:rPr>
              <a:t>13:45 20/11/2019</a:t>
            </a:r>
          </a:p>
          <a:p>
            <a:r>
              <a:rPr lang="en-SG" sz="14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Staff A : </a:t>
            </a:r>
          </a:p>
          <a:p>
            <a:r>
              <a:rPr lang="en-SG" sz="14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    </a:t>
            </a:r>
            <a:r>
              <a:rPr lang="en-SG" sz="1400" u="sng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Userguide.docx</a:t>
            </a:r>
            <a:endParaRPr lang="en-US" sz="1400" u="sng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19" name="Graphic 18" descr="Open folder">
            <a:extLst>
              <a:ext uri="{FF2B5EF4-FFF2-40B4-BE49-F238E27FC236}">
                <a16:creationId xmlns:a16="http://schemas.microsoft.com/office/drawing/2014/main" id="{16F1DF19-E4D9-4D29-AE16-A30B0BAE98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24590" y="5956715"/>
            <a:ext cx="229272" cy="22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19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4BB2E58-414A-4986-81F0-1F9F7D1F84A7}"/>
              </a:ext>
            </a:extLst>
          </p:cNvPr>
          <p:cNvSpPr/>
          <p:nvPr/>
        </p:nvSpPr>
        <p:spPr>
          <a:xfrm>
            <a:off x="4659745" y="16256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32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58F2DE-07FC-4BE3-9BDF-29ED591FCD59}"/>
              </a:ext>
            </a:extLst>
          </p:cNvPr>
          <p:cNvGrpSpPr/>
          <p:nvPr/>
        </p:nvGrpSpPr>
        <p:grpSpPr>
          <a:xfrm>
            <a:off x="934720" y="853440"/>
            <a:ext cx="10668000" cy="3789680"/>
            <a:chOff x="934720" y="853440"/>
            <a:chExt cx="10668000" cy="3789680"/>
          </a:xfrm>
          <a:solidFill>
            <a:srgbClr val="E6EBF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A5DAD-7D7A-4B4E-A6AF-3456153DBBC7}"/>
                </a:ext>
              </a:extLst>
            </p:cNvPr>
            <p:cNvSpPr/>
            <p:nvPr/>
          </p:nvSpPr>
          <p:spPr>
            <a:xfrm>
              <a:off x="934720" y="853440"/>
              <a:ext cx="10668000" cy="3789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 Alternates" panose="00000500000000000000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41A4A8-F5C9-4115-A5DC-A6E293B1C229}"/>
                </a:ext>
              </a:extLst>
            </p:cNvPr>
            <p:cNvSpPr/>
            <p:nvPr/>
          </p:nvSpPr>
          <p:spPr>
            <a:xfrm>
              <a:off x="934720" y="853440"/>
              <a:ext cx="10668000" cy="37896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solidFill>
                    <a:schemeClr val="tx1"/>
                  </a:solidFill>
                  <a:latin typeface="Montserrat Alternates" panose="00000500000000000000" pitchFamily="2" charset="0"/>
                </a:rPr>
                <a:t>Friend A:</a:t>
              </a:r>
              <a:r>
                <a:rPr lang="en-SG" dirty="0">
                  <a:solidFill>
                    <a:schemeClr val="tx1"/>
                  </a:solidFill>
                  <a:latin typeface="Montserrat Alternates" panose="00000500000000000000" pitchFamily="2" charset="0"/>
                </a:rPr>
                <a:t> You need to turn on Bluetooth mode for first time pairing</a:t>
              </a:r>
              <a:r>
                <a:rPr lang="en-SG" b="1" dirty="0">
                  <a:solidFill>
                    <a:schemeClr val="tx1"/>
                  </a:solidFill>
                  <a:latin typeface="Montserrat Alternates" panose="00000500000000000000" pitchFamily="2" charset="0"/>
                </a:rPr>
                <a:t>  </a:t>
              </a:r>
              <a:endParaRPr lang="en-US" b="1" dirty="0">
                <a:solidFill>
                  <a:schemeClr val="tx1"/>
                </a:solidFill>
                <a:latin typeface="Montserrat Alternates" panose="00000500000000000000" pitchFamily="2" charset="0"/>
              </a:endParaRPr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D4E9756-03AA-4F16-97FB-AF2966FFE678}"/>
              </a:ext>
            </a:extLst>
          </p:cNvPr>
          <p:cNvSpPr/>
          <p:nvPr/>
        </p:nvSpPr>
        <p:spPr>
          <a:xfrm>
            <a:off x="5286762" y="3724405"/>
            <a:ext cx="1618475" cy="57676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Reply Now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19F848-C4A6-467F-A057-4BA8A75E61CE}"/>
              </a:ext>
            </a:extLst>
          </p:cNvPr>
          <p:cNvSpPr/>
          <p:nvPr/>
        </p:nvSpPr>
        <p:spPr>
          <a:xfrm>
            <a:off x="3517881" y="4825585"/>
            <a:ext cx="4853957" cy="812797"/>
          </a:xfrm>
          <a:prstGeom prst="rect">
            <a:avLst/>
          </a:prstGeom>
          <a:solidFill>
            <a:srgbClr val="1624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Team Eclectic</a:t>
            </a:r>
            <a:endParaRPr lang="en-US" sz="24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25949E-10CC-43EE-9632-DD117975B6C7}"/>
              </a:ext>
            </a:extLst>
          </p:cNvPr>
          <p:cNvSpPr/>
          <p:nvPr/>
        </p:nvSpPr>
        <p:spPr>
          <a:xfrm>
            <a:off x="0" y="5638382"/>
            <a:ext cx="12192000" cy="8127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This is automated. Hit “Reply Now” to respond to the above message. </a:t>
            </a:r>
            <a:r>
              <a:rPr lang="en-US" sz="1400" dirty="0"/>
              <a:t>©</a:t>
            </a:r>
            <a:r>
              <a:rPr lang="en-SG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Alternates" panose="00000500000000000000" pitchFamily="2" charset="0"/>
              </a:rPr>
              <a:t>eclectic 2020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598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Friend A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D9206-7CD7-4C61-B54C-5DBA73245CE3}"/>
              </a:ext>
            </a:extLst>
          </p:cNvPr>
          <p:cNvGrpSpPr/>
          <p:nvPr/>
        </p:nvGrpSpPr>
        <p:grpSpPr>
          <a:xfrm>
            <a:off x="27706" y="721296"/>
            <a:ext cx="1653312" cy="406397"/>
            <a:chOff x="27706" y="721296"/>
            <a:chExt cx="1653312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21673" y="721296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Report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18" name="Graphic 17" descr="Document">
              <a:extLst>
                <a:ext uri="{FF2B5EF4-FFF2-40B4-BE49-F238E27FC236}">
                  <a16:creationId xmlns:a16="http://schemas.microsoft.com/office/drawing/2014/main" id="{9791A4CF-0C5E-4DCA-95BF-AC7F037A4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06" y="796466"/>
              <a:ext cx="257761" cy="25776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5408C0-EB8C-495D-BA75-7568D02418CA}"/>
              </a:ext>
            </a:extLst>
          </p:cNvPr>
          <p:cNvGrpSpPr/>
          <p:nvPr/>
        </p:nvGrpSpPr>
        <p:grpSpPr>
          <a:xfrm>
            <a:off x="10139" y="1442589"/>
            <a:ext cx="1670878" cy="406397"/>
            <a:chOff x="10139" y="1442589"/>
            <a:chExt cx="1670878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21673" y="1442589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Inventory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0" name="Graphic 19" descr="Smart Phone">
              <a:extLst>
                <a:ext uri="{FF2B5EF4-FFF2-40B4-BE49-F238E27FC236}">
                  <a16:creationId xmlns:a16="http://schemas.microsoft.com/office/drawing/2014/main" id="{C193304B-52AC-46F5-BDBC-7B3D61307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39" y="1493627"/>
              <a:ext cx="292894" cy="29289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04EDA7-1F36-4298-BF30-7C64076E5824}"/>
              </a:ext>
            </a:extLst>
          </p:cNvPr>
          <p:cNvGrpSpPr/>
          <p:nvPr/>
        </p:nvGrpSpPr>
        <p:grpSpPr>
          <a:xfrm>
            <a:off x="27568" y="4327761"/>
            <a:ext cx="1653448" cy="406397"/>
            <a:chOff x="27568" y="4327761"/>
            <a:chExt cx="1653448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3" y="4327761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568" y="4394313"/>
              <a:ext cx="292894" cy="29289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27129E-AC16-4FF1-A457-40275B8E5F4D}"/>
              </a:ext>
            </a:extLst>
          </p:cNvPr>
          <p:cNvGrpSpPr/>
          <p:nvPr/>
        </p:nvGrpSpPr>
        <p:grpSpPr>
          <a:xfrm>
            <a:off x="10139" y="2163882"/>
            <a:ext cx="1670877" cy="406397"/>
            <a:chOff x="10139" y="2163882"/>
            <a:chExt cx="1670877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21672" y="2163882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Customers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9" name="Graphic 28" descr="Users">
              <a:extLst>
                <a:ext uri="{FF2B5EF4-FFF2-40B4-BE49-F238E27FC236}">
                  <a16:creationId xmlns:a16="http://schemas.microsoft.com/office/drawing/2014/main" id="{8BC7AE41-971F-4124-9D8D-BE72CCFA6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39" y="2230434"/>
              <a:ext cx="292894" cy="29289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44D7AA-ADB3-4346-811D-BBF0A4600FC4}"/>
              </a:ext>
            </a:extLst>
          </p:cNvPr>
          <p:cNvGrpSpPr/>
          <p:nvPr/>
        </p:nvGrpSpPr>
        <p:grpSpPr>
          <a:xfrm>
            <a:off x="27568" y="5049054"/>
            <a:ext cx="1657204" cy="406397"/>
            <a:chOff x="27568" y="5049054"/>
            <a:chExt cx="1657204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25429" y="5049054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27568" y="5132998"/>
              <a:ext cx="292894" cy="29289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D29148-6F49-4586-8D88-BCC487E95D75}"/>
              </a:ext>
            </a:extLst>
          </p:cNvPr>
          <p:cNvGrpSpPr/>
          <p:nvPr/>
        </p:nvGrpSpPr>
        <p:grpSpPr>
          <a:xfrm>
            <a:off x="39918" y="2885175"/>
            <a:ext cx="1641098" cy="406397"/>
            <a:chOff x="39918" y="2885175"/>
            <a:chExt cx="1641098" cy="4063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C7F35A-1EC4-4C45-9E1F-66918F6AAF7C}"/>
                </a:ext>
              </a:extLst>
            </p:cNvPr>
            <p:cNvSpPr/>
            <p:nvPr/>
          </p:nvSpPr>
          <p:spPr>
            <a:xfrm>
              <a:off x="221672" y="2885175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Sales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5" name="Graphic 34" descr="Scales of justice">
              <a:extLst>
                <a:ext uri="{FF2B5EF4-FFF2-40B4-BE49-F238E27FC236}">
                  <a16:creationId xmlns:a16="http://schemas.microsoft.com/office/drawing/2014/main" id="{4B434EF9-C77A-4A16-9AC2-D1F2117CB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918" y="2947640"/>
              <a:ext cx="263115" cy="263115"/>
            </a:xfrm>
            <a:prstGeom prst="rect">
              <a:avLst/>
            </a:prstGeom>
          </p:spPr>
        </p:pic>
      </p:grpSp>
      <p:sp>
        <p:nvSpPr>
          <p:cNvPr id="30" name="Rectangle 31">
            <a:extLst>
              <a:ext uri="{FF2B5EF4-FFF2-40B4-BE49-F238E27FC236}">
                <a16:creationId xmlns:a16="http://schemas.microsoft.com/office/drawing/2014/main" id="{A742D4D8-5447-4A28-871E-A61BF733B440}"/>
              </a:ext>
            </a:extLst>
          </p:cNvPr>
          <p:cNvSpPr/>
          <p:nvPr/>
        </p:nvSpPr>
        <p:spPr>
          <a:xfrm>
            <a:off x="1167594" y="392463"/>
            <a:ext cx="4380452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My Support Ticket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DBE85C-AE5A-40E4-9982-2B33F5EFCB03}"/>
              </a:ext>
            </a:extLst>
          </p:cNvPr>
          <p:cNvCxnSpPr/>
          <p:nvPr/>
        </p:nvCxnSpPr>
        <p:spPr>
          <a:xfrm flipV="1">
            <a:off x="2121763" y="950013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FEDF833-CD47-493B-9D7C-2F469E1F81CF}"/>
              </a:ext>
            </a:extLst>
          </p:cNvPr>
          <p:cNvGrpSpPr/>
          <p:nvPr/>
        </p:nvGrpSpPr>
        <p:grpSpPr>
          <a:xfrm>
            <a:off x="1888797" y="1970277"/>
            <a:ext cx="9915539" cy="1790196"/>
            <a:chOff x="1934586" y="1186338"/>
            <a:chExt cx="9915539" cy="179019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62E83F-886B-4A5F-9093-49CAFFC05E40}"/>
                </a:ext>
              </a:extLst>
            </p:cNvPr>
            <p:cNvGrpSpPr/>
            <p:nvPr/>
          </p:nvGrpSpPr>
          <p:grpSpPr>
            <a:xfrm>
              <a:off x="1934586" y="1186338"/>
              <a:ext cx="9915539" cy="1790196"/>
              <a:chOff x="1934588" y="1655477"/>
              <a:chExt cx="9915539" cy="1207641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A695880-5734-413D-B8D0-8BC1E25D7B15}"/>
                  </a:ext>
                </a:extLst>
              </p:cNvPr>
              <p:cNvSpPr/>
              <p:nvPr/>
            </p:nvSpPr>
            <p:spPr>
              <a:xfrm>
                <a:off x="2065357" y="1793090"/>
                <a:ext cx="9784770" cy="1070028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43EA89D-AA36-4102-8E41-04546978BAA7}"/>
                  </a:ext>
                </a:extLst>
              </p:cNvPr>
              <p:cNvSpPr/>
              <p:nvPr/>
            </p:nvSpPr>
            <p:spPr>
              <a:xfrm>
                <a:off x="1934588" y="1734309"/>
                <a:ext cx="2533275" cy="6303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rgbClr val="16243F"/>
                    </a:solidFill>
                    <a:latin typeface="Montserrat Alternates" panose="00000500000000000000" pitchFamily="2" charset="0"/>
                  </a:rPr>
                  <a:t>Ticket ID: </a:t>
                </a:r>
                <a:r>
                  <a:rPr lang="en-SG" dirty="0">
                    <a:solidFill>
                      <a:srgbClr val="16243F"/>
                    </a:solidFill>
                    <a:latin typeface="Montserrat Alternates" panose="00000500000000000000" pitchFamily="2" charset="0"/>
                  </a:rPr>
                  <a:t>21311</a:t>
                </a:r>
                <a:endParaRPr lang="en-US" dirty="0">
                  <a:solidFill>
                    <a:srgbClr val="16243F"/>
                  </a:solidFill>
                  <a:latin typeface="Montserrat Alternates" panose="00000500000000000000" pitchFamily="2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01687BC-5C92-493B-828B-2A6A9CD3B1B8}"/>
                  </a:ext>
                </a:extLst>
              </p:cNvPr>
              <p:cNvSpPr/>
              <p:nvPr/>
            </p:nvSpPr>
            <p:spPr>
              <a:xfrm>
                <a:off x="2261499" y="2229072"/>
                <a:ext cx="6573093" cy="56114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sz="1400" dirty="0">
                    <a:solidFill>
                      <a:srgbClr val="3381EA"/>
                    </a:solidFill>
                    <a:latin typeface="Montserrat Alternates" panose="00000500000000000000" pitchFamily="2" charset="0"/>
                  </a:rPr>
                  <a:t>13:45 20/11/2019</a:t>
                </a:r>
              </a:p>
              <a:p>
                <a:r>
                  <a:rPr lang="en-SG" sz="1400" b="1" dirty="0">
                    <a:solidFill>
                      <a:schemeClr val="bg2">
                        <a:lumMod val="50000"/>
                      </a:schemeClr>
                    </a:solidFill>
                    <a:latin typeface="Montserrat Alternates" panose="00000500000000000000" pitchFamily="2" charset="0"/>
                  </a:rPr>
                  <a:t>Joel </a:t>
                </a:r>
                <a:r>
                  <a:rPr lang="en-SG" sz="1400" b="1" dirty="0" err="1">
                    <a:solidFill>
                      <a:schemeClr val="bg2">
                        <a:lumMod val="50000"/>
                      </a:schemeClr>
                    </a:solidFill>
                    <a:latin typeface="Montserrat Alternates" panose="00000500000000000000" pitchFamily="2" charset="0"/>
                  </a:rPr>
                  <a:t>Peh</a:t>
                </a:r>
                <a:r>
                  <a:rPr lang="en-SG" sz="1400" b="1" dirty="0">
                    <a:solidFill>
                      <a:schemeClr val="bg2">
                        <a:lumMod val="50000"/>
                      </a:schemeClr>
                    </a:solidFill>
                    <a:latin typeface="Montserrat Alternates" panose="00000500000000000000" pitchFamily="2" charset="0"/>
                  </a:rPr>
                  <a:t> : </a:t>
                </a:r>
                <a:r>
                  <a:rPr lang="en-SG" sz="1400" dirty="0">
                    <a:solidFill>
                      <a:schemeClr val="bg2">
                        <a:lumMod val="50000"/>
                      </a:schemeClr>
                    </a:solidFill>
                    <a:latin typeface="Montserrat Alternates" panose="00000500000000000000" pitchFamily="2" charset="0"/>
                  </a:rPr>
                  <a:t>Thanks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Montserrat Alternates" panose="00000500000000000000" pitchFamily="2" charset="0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7A1616D-EA22-4E47-AA65-289E75F23F60}"/>
                  </a:ext>
                </a:extLst>
              </p:cNvPr>
              <p:cNvSpPr/>
              <p:nvPr/>
            </p:nvSpPr>
            <p:spPr>
              <a:xfrm>
                <a:off x="9218931" y="2264734"/>
                <a:ext cx="1076467" cy="447553"/>
              </a:xfrm>
              <a:prstGeom prst="roundRect">
                <a:avLst/>
              </a:prstGeom>
              <a:solidFill>
                <a:srgbClr val="00E2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/>
                  <a:t>Open</a:t>
                </a:r>
                <a:endParaRPr lang="en-US" dirty="0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60D1D76-249A-4043-9D7F-614C7147D739}"/>
                  </a:ext>
                </a:extLst>
              </p:cNvPr>
              <p:cNvSpPr/>
              <p:nvPr/>
            </p:nvSpPr>
            <p:spPr>
              <a:xfrm>
                <a:off x="10631835" y="2264734"/>
                <a:ext cx="1076467" cy="44755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/>
                  <a:t>View</a:t>
                </a:r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038D88C-B7CE-4B31-BB91-D0A39F0A68CF}"/>
                  </a:ext>
                </a:extLst>
              </p:cNvPr>
              <p:cNvSpPr/>
              <p:nvPr/>
            </p:nvSpPr>
            <p:spPr>
              <a:xfrm>
                <a:off x="8466576" y="1655477"/>
                <a:ext cx="2533275" cy="6303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rgbClr val="16243F"/>
                    </a:solidFill>
                    <a:latin typeface="Montserrat Alternates" panose="00000500000000000000" pitchFamily="2" charset="0"/>
                  </a:rPr>
                  <a:t>Status</a:t>
                </a:r>
                <a:endParaRPr lang="en-US" dirty="0">
                  <a:solidFill>
                    <a:srgbClr val="16243F"/>
                  </a:solidFill>
                  <a:latin typeface="Montserrat Alternates" panose="00000500000000000000" pitchFamily="2" charset="0"/>
                </a:endParaRPr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EFFF8-BCF3-47ED-B41F-B7E14D0D42FD}"/>
                </a:ext>
              </a:extLst>
            </p:cNvPr>
            <p:cNvSpPr/>
            <p:nvPr/>
          </p:nvSpPr>
          <p:spPr>
            <a:xfrm>
              <a:off x="4664003" y="1415436"/>
              <a:ext cx="3174980" cy="6303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b="1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Subject:</a:t>
              </a:r>
              <a:r>
                <a:rPr lang="en-SG" dirty="0">
                  <a:solidFill>
                    <a:srgbClr val="16243F"/>
                  </a:solidFill>
                  <a:latin typeface="Montserrat Alternates" panose="00000500000000000000" pitchFamily="2" charset="0"/>
                </a:rPr>
                <a:t> How to Set Wallpaper on Eclectic F9</a:t>
              </a:r>
              <a:endParaRPr lang="en-US" dirty="0">
                <a:solidFill>
                  <a:srgbClr val="16243F"/>
                </a:solidFill>
                <a:latin typeface="Montserrat Alternates" panose="00000500000000000000" pitchFamily="2" charset="0"/>
              </a:endParaRPr>
            </a:p>
          </p:txBody>
        </p:sp>
      </p:grpSp>
      <p:sp>
        <p:nvSpPr>
          <p:cNvPr id="48" name="Rectangle 31">
            <a:extLst>
              <a:ext uri="{FF2B5EF4-FFF2-40B4-BE49-F238E27FC236}">
                <a16:creationId xmlns:a16="http://schemas.microsoft.com/office/drawing/2014/main" id="{F72C89A0-40C3-4ED7-AA99-F20E07D05366}"/>
              </a:ext>
            </a:extLst>
          </p:cNvPr>
          <p:cNvSpPr/>
          <p:nvPr/>
        </p:nvSpPr>
        <p:spPr>
          <a:xfrm>
            <a:off x="2065354" y="921621"/>
            <a:ext cx="9750480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1200" dirty="0">
                <a:solidFill>
                  <a:srgbClr val="ED1B1B"/>
                </a:solidFill>
                <a:latin typeface="Montserrat Alternates" panose="00000500000000000000" pitchFamily="2" charset="0"/>
              </a:rPr>
              <a:t>-Click on View Button to reply or view the whole communication</a:t>
            </a:r>
            <a:endParaRPr lang="en-US" sz="1200" dirty="0">
              <a:solidFill>
                <a:srgbClr val="ED1B1B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F3DCC6F-49EC-4783-A60B-ED0451175D10}"/>
              </a:ext>
            </a:extLst>
          </p:cNvPr>
          <p:cNvGrpSpPr/>
          <p:nvPr/>
        </p:nvGrpSpPr>
        <p:grpSpPr>
          <a:xfrm>
            <a:off x="-2" y="392463"/>
            <a:ext cx="1753096" cy="6451601"/>
            <a:chOff x="-3754" y="406396"/>
            <a:chExt cx="1753096" cy="64516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15BCF8-FE12-4A6F-9E9D-4A1213DB90A0}"/>
                </a:ext>
              </a:extLst>
            </p:cNvPr>
            <p:cNvSpPr/>
            <p:nvPr/>
          </p:nvSpPr>
          <p:spPr>
            <a:xfrm>
              <a:off x="0" y="406396"/>
              <a:ext cx="1681018" cy="6451601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96555E9-87A9-49F5-AEEE-0E81D63492E9}"/>
                </a:ext>
              </a:extLst>
            </p:cNvPr>
            <p:cNvGrpSpPr/>
            <p:nvPr/>
          </p:nvGrpSpPr>
          <p:grpSpPr>
            <a:xfrm>
              <a:off x="27706" y="721296"/>
              <a:ext cx="1653312" cy="406397"/>
              <a:chOff x="27706" y="721296"/>
              <a:chExt cx="1653312" cy="406397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43AA08D-5534-4817-AB50-B66131EE24BA}"/>
                  </a:ext>
                </a:extLst>
              </p:cNvPr>
              <p:cNvSpPr/>
              <p:nvPr/>
            </p:nvSpPr>
            <p:spPr>
              <a:xfrm>
                <a:off x="221673" y="721296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Report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69" name="Graphic 68" descr="Document">
                <a:extLst>
                  <a:ext uri="{FF2B5EF4-FFF2-40B4-BE49-F238E27FC236}">
                    <a16:creationId xmlns:a16="http://schemas.microsoft.com/office/drawing/2014/main" id="{4AC6C658-4642-41BE-AF73-D90995104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6" y="796466"/>
                <a:ext cx="257761" cy="257761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C702CC-790F-4A0F-B52E-3D0345677FB1}"/>
                </a:ext>
              </a:extLst>
            </p:cNvPr>
            <p:cNvGrpSpPr/>
            <p:nvPr/>
          </p:nvGrpSpPr>
          <p:grpSpPr>
            <a:xfrm>
              <a:off x="10139" y="1442589"/>
              <a:ext cx="1670878" cy="406397"/>
              <a:chOff x="10139" y="1442589"/>
              <a:chExt cx="1670878" cy="40639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E4E6992-C9AE-4175-B885-3392BB28A93D}"/>
                  </a:ext>
                </a:extLst>
              </p:cNvPr>
              <p:cNvSpPr/>
              <p:nvPr/>
            </p:nvSpPr>
            <p:spPr>
              <a:xfrm>
                <a:off x="221673" y="1442589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Inventory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67" name="Graphic 66" descr="Smart Phone">
                <a:extLst>
                  <a:ext uri="{FF2B5EF4-FFF2-40B4-BE49-F238E27FC236}">
                    <a16:creationId xmlns:a16="http://schemas.microsoft.com/office/drawing/2014/main" id="{18AC16E1-5D02-455B-B32B-3A6C5E079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9" y="1493627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486C538-1C1C-4BFA-AE81-CAD4C4918344}"/>
                </a:ext>
              </a:extLst>
            </p:cNvPr>
            <p:cNvGrpSpPr/>
            <p:nvPr/>
          </p:nvGrpSpPr>
          <p:grpSpPr>
            <a:xfrm>
              <a:off x="-3035" y="3495068"/>
              <a:ext cx="1653448" cy="406397"/>
              <a:chOff x="27568" y="4327761"/>
              <a:chExt cx="1653448" cy="406397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5B8AE3-C5A0-448E-83F4-5CD42978212A}"/>
                  </a:ext>
                </a:extLst>
              </p:cNvPr>
              <p:cNvSpPr/>
              <p:nvPr/>
            </p:nvSpPr>
            <p:spPr>
              <a:xfrm>
                <a:off x="221673" y="4327761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Account Setting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65" name="Graphic 64" descr="Single gear">
                <a:extLst>
                  <a:ext uri="{FF2B5EF4-FFF2-40B4-BE49-F238E27FC236}">
                    <a16:creationId xmlns:a16="http://schemas.microsoft.com/office/drawing/2014/main" id="{5C3CD44A-E7C4-4CFE-A368-679289C3E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568" y="4394313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BA328FF-140D-4E6B-95EB-3066386E3E16}"/>
                </a:ext>
              </a:extLst>
            </p:cNvPr>
            <p:cNvGrpSpPr/>
            <p:nvPr/>
          </p:nvGrpSpPr>
          <p:grpSpPr>
            <a:xfrm>
              <a:off x="-3754" y="2812756"/>
              <a:ext cx="1654167" cy="406397"/>
              <a:chOff x="26849" y="3606468"/>
              <a:chExt cx="1654167" cy="40639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205D24-2096-40A3-8A29-D212948A7058}"/>
                  </a:ext>
                </a:extLst>
              </p:cNvPr>
              <p:cNvSpPr/>
              <p:nvPr/>
            </p:nvSpPr>
            <p:spPr>
              <a:xfrm>
                <a:off x="221671" y="3606468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rgbClr val="3785F3"/>
                    </a:solidFill>
                    <a:latin typeface="Montserrat Alternates" panose="00000500000000000000" pitchFamily="2" charset="0"/>
                  </a:rPr>
                  <a:t>Support Tickets</a:t>
                </a:r>
                <a:endParaRPr lang="en-US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63" name="Graphic 62" descr="Label">
                <a:extLst>
                  <a:ext uri="{FF2B5EF4-FFF2-40B4-BE49-F238E27FC236}">
                    <a16:creationId xmlns:a16="http://schemas.microsoft.com/office/drawing/2014/main" id="{29FCC783-3623-48E4-A7D6-0CC6F1FF7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849" y="3673020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1E2683E-F93E-4040-96F4-7A452F2AE434}"/>
                </a:ext>
              </a:extLst>
            </p:cNvPr>
            <p:cNvGrpSpPr/>
            <p:nvPr/>
          </p:nvGrpSpPr>
          <p:grpSpPr>
            <a:xfrm>
              <a:off x="10139" y="2163882"/>
              <a:ext cx="1670877" cy="406397"/>
              <a:chOff x="10139" y="2163882"/>
              <a:chExt cx="1670877" cy="40639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EA0B39C-C269-468D-935A-A6030D564E05}"/>
                  </a:ext>
                </a:extLst>
              </p:cNvPr>
              <p:cNvSpPr/>
              <p:nvPr/>
            </p:nvSpPr>
            <p:spPr>
              <a:xfrm>
                <a:off x="221672" y="2163882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Customers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60" name="Graphic 59" descr="Users">
                <a:extLst>
                  <a:ext uri="{FF2B5EF4-FFF2-40B4-BE49-F238E27FC236}">
                    <a16:creationId xmlns:a16="http://schemas.microsoft.com/office/drawing/2014/main" id="{82FA2ABF-E4B1-4F4D-9BF6-1120E7F50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139" y="2230434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048E84A-3304-4D62-8BC0-04001ECE5564}"/>
                </a:ext>
              </a:extLst>
            </p:cNvPr>
            <p:cNvGrpSpPr/>
            <p:nvPr/>
          </p:nvGrpSpPr>
          <p:grpSpPr>
            <a:xfrm>
              <a:off x="92138" y="4163027"/>
              <a:ext cx="1657204" cy="406397"/>
              <a:chOff x="27568" y="5049054"/>
              <a:chExt cx="1657204" cy="40639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2FA94DF-B581-40BF-8258-6A75682044C8}"/>
                  </a:ext>
                </a:extLst>
              </p:cNvPr>
              <p:cNvSpPr/>
              <p:nvPr/>
            </p:nvSpPr>
            <p:spPr>
              <a:xfrm>
                <a:off x="225429" y="5049054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Log Out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58" name="Graphic 57" descr="Line arrow Slight curve">
                <a:extLst>
                  <a:ext uri="{FF2B5EF4-FFF2-40B4-BE49-F238E27FC236}">
                    <a16:creationId xmlns:a16="http://schemas.microsoft.com/office/drawing/2014/main" id="{D53EE3AC-65D7-417B-A4B6-DD40A5BD2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27568" y="5132998"/>
                <a:ext cx="292894" cy="292894"/>
              </a:xfrm>
              <a:prstGeom prst="rect">
                <a:avLst/>
              </a:prstGeom>
            </p:spPr>
          </p:pic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193E44E-03AB-4424-B194-29F10F71A39F}"/>
              </a:ext>
            </a:extLst>
          </p:cNvPr>
          <p:cNvSpPr/>
          <p:nvPr/>
        </p:nvSpPr>
        <p:spPr>
          <a:xfrm>
            <a:off x="0" y="2779478"/>
            <a:ext cx="1681016" cy="458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Rectangle: Top Corners Rounded 70">
            <a:extLst>
              <a:ext uri="{FF2B5EF4-FFF2-40B4-BE49-F238E27FC236}">
                <a16:creationId xmlns:a16="http://schemas.microsoft.com/office/drawing/2014/main" id="{29661E3A-1A29-4557-AA8A-41B21404E8C8}"/>
              </a:ext>
            </a:extLst>
          </p:cNvPr>
          <p:cNvSpPr/>
          <p:nvPr/>
        </p:nvSpPr>
        <p:spPr>
          <a:xfrm>
            <a:off x="2033457" y="1549878"/>
            <a:ext cx="1664856" cy="406397"/>
          </a:xfrm>
          <a:prstGeom prst="round2Same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Open </a:t>
            </a:r>
            <a:endParaRPr lang="en-US" dirty="0"/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:a16="http://schemas.microsoft.com/office/drawing/2014/main" id="{4F5247C7-C369-4EA0-8A11-9A9AF6A8CCD8}"/>
              </a:ext>
            </a:extLst>
          </p:cNvPr>
          <p:cNvSpPr/>
          <p:nvPr/>
        </p:nvSpPr>
        <p:spPr>
          <a:xfrm>
            <a:off x="3702698" y="1549877"/>
            <a:ext cx="1664856" cy="406397"/>
          </a:xfrm>
          <a:prstGeom prst="round2Same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Closed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36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6ECD5F-79BE-4BD8-9EE7-E7FBB46B99C9}"/>
              </a:ext>
            </a:extLst>
          </p:cNvPr>
          <p:cNvSpPr/>
          <p:nvPr/>
        </p:nvSpPr>
        <p:spPr>
          <a:xfrm>
            <a:off x="0" y="0"/>
            <a:ext cx="12192000" cy="406400"/>
          </a:xfrm>
          <a:prstGeom prst="rect">
            <a:avLst/>
          </a:prstGeom>
          <a:solidFill>
            <a:srgbClr val="37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2D670-E0AF-4772-8DF1-3DE9D2D7496F}"/>
              </a:ext>
            </a:extLst>
          </p:cNvPr>
          <p:cNvSpPr/>
          <p:nvPr/>
        </p:nvSpPr>
        <p:spPr>
          <a:xfrm>
            <a:off x="-1" y="0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A69DA-33DD-4779-9825-C1D8E024F496}"/>
              </a:ext>
            </a:extLst>
          </p:cNvPr>
          <p:cNvSpPr/>
          <p:nvPr/>
        </p:nvSpPr>
        <p:spPr>
          <a:xfrm>
            <a:off x="9180945" y="-1"/>
            <a:ext cx="2872509" cy="406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Friend A</a:t>
            </a:r>
            <a:endParaRPr lang="en-US" sz="1200" dirty="0">
              <a:ln w="3175">
                <a:noFill/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D9206-7CD7-4C61-B54C-5DBA73245CE3}"/>
              </a:ext>
            </a:extLst>
          </p:cNvPr>
          <p:cNvGrpSpPr/>
          <p:nvPr/>
        </p:nvGrpSpPr>
        <p:grpSpPr>
          <a:xfrm>
            <a:off x="27706" y="721296"/>
            <a:ext cx="1653312" cy="406397"/>
            <a:chOff x="27706" y="721296"/>
            <a:chExt cx="1653312" cy="4063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276E7-DC06-440C-B11D-DB2FA16D2951}"/>
                </a:ext>
              </a:extLst>
            </p:cNvPr>
            <p:cNvSpPr/>
            <p:nvPr/>
          </p:nvSpPr>
          <p:spPr>
            <a:xfrm>
              <a:off x="221673" y="721296"/>
              <a:ext cx="1459345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Report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18" name="Graphic 17" descr="Document">
              <a:extLst>
                <a:ext uri="{FF2B5EF4-FFF2-40B4-BE49-F238E27FC236}">
                  <a16:creationId xmlns:a16="http://schemas.microsoft.com/office/drawing/2014/main" id="{9791A4CF-0C5E-4DCA-95BF-AC7F037A4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06" y="796466"/>
              <a:ext cx="257761" cy="25776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5408C0-EB8C-495D-BA75-7568D02418CA}"/>
              </a:ext>
            </a:extLst>
          </p:cNvPr>
          <p:cNvGrpSpPr/>
          <p:nvPr/>
        </p:nvGrpSpPr>
        <p:grpSpPr>
          <a:xfrm>
            <a:off x="10139" y="1442589"/>
            <a:ext cx="1670878" cy="406397"/>
            <a:chOff x="10139" y="1442589"/>
            <a:chExt cx="1670878" cy="4063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F5BE6A-F5E3-4566-AD65-A4659414BB11}"/>
                </a:ext>
              </a:extLst>
            </p:cNvPr>
            <p:cNvSpPr/>
            <p:nvPr/>
          </p:nvSpPr>
          <p:spPr>
            <a:xfrm>
              <a:off x="221673" y="1442589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Inventory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0" name="Graphic 19" descr="Smart Phone">
              <a:extLst>
                <a:ext uri="{FF2B5EF4-FFF2-40B4-BE49-F238E27FC236}">
                  <a16:creationId xmlns:a16="http://schemas.microsoft.com/office/drawing/2014/main" id="{C193304B-52AC-46F5-BDBC-7B3D61307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39" y="1493627"/>
              <a:ext cx="292894" cy="29289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04EDA7-1F36-4298-BF30-7C64076E5824}"/>
              </a:ext>
            </a:extLst>
          </p:cNvPr>
          <p:cNvGrpSpPr/>
          <p:nvPr/>
        </p:nvGrpSpPr>
        <p:grpSpPr>
          <a:xfrm>
            <a:off x="27568" y="4327761"/>
            <a:ext cx="1653448" cy="406397"/>
            <a:chOff x="27568" y="4327761"/>
            <a:chExt cx="1653448" cy="4063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05BB5F-3E26-41EE-AB0E-B07A38612DCC}"/>
                </a:ext>
              </a:extLst>
            </p:cNvPr>
            <p:cNvSpPr/>
            <p:nvPr/>
          </p:nvSpPr>
          <p:spPr>
            <a:xfrm>
              <a:off x="221673" y="4327761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Account Setting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E5A66C31-D7EC-44C3-84AC-888889E3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568" y="4394313"/>
              <a:ext cx="292894" cy="29289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27129E-AC16-4FF1-A457-40275B8E5F4D}"/>
              </a:ext>
            </a:extLst>
          </p:cNvPr>
          <p:cNvGrpSpPr/>
          <p:nvPr/>
        </p:nvGrpSpPr>
        <p:grpSpPr>
          <a:xfrm>
            <a:off x="10139" y="2163882"/>
            <a:ext cx="1670877" cy="406397"/>
            <a:chOff x="10139" y="2163882"/>
            <a:chExt cx="1670877" cy="406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D0594-48C7-4F34-B461-30E5368B2C06}"/>
                </a:ext>
              </a:extLst>
            </p:cNvPr>
            <p:cNvSpPr/>
            <p:nvPr/>
          </p:nvSpPr>
          <p:spPr>
            <a:xfrm>
              <a:off x="221672" y="2163882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Customers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29" name="Graphic 28" descr="Users">
              <a:extLst>
                <a:ext uri="{FF2B5EF4-FFF2-40B4-BE49-F238E27FC236}">
                  <a16:creationId xmlns:a16="http://schemas.microsoft.com/office/drawing/2014/main" id="{8BC7AE41-971F-4124-9D8D-BE72CCFA6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39" y="2230434"/>
              <a:ext cx="292894" cy="29289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44D7AA-ADB3-4346-811D-BBF0A4600FC4}"/>
              </a:ext>
            </a:extLst>
          </p:cNvPr>
          <p:cNvGrpSpPr/>
          <p:nvPr/>
        </p:nvGrpSpPr>
        <p:grpSpPr>
          <a:xfrm>
            <a:off x="27568" y="5049054"/>
            <a:ext cx="1657204" cy="406397"/>
            <a:chOff x="27568" y="5049054"/>
            <a:chExt cx="1657204" cy="406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5B218C-3F21-476E-BE94-0EFB3BD88510}"/>
                </a:ext>
              </a:extLst>
            </p:cNvPr>
            <p:cNvSpPr/>
            <p:nvPr/>
          </p:nvSpPr>
          <p:spPr>
            <a:xfrm>
              <a:off x="225429" y="5049054"/>
              <a:ext cx="1459343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Log Out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3" name="Graphic 32" descr="Line arrow Slight curve">
              <a:extLst>
                <a:ext uri="{FF2B5EF4-FFF2-40B4-BE49-F238E27FC236}">
                  <a16:creationId xmlns:a16="http://schemas.microsoft.com/office/drawing/2014/main" id="{BAA68F2C-40E9-4EDF-9977-8D963DE1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27568" y="5132998"/>
              <a:ext cx="292894" cy="29289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D29148-6F49-4586-8D88-BCC487E95D75}"/>
              </a:ext>
            </a:extLst>
          </p:cNvPr>
          <p:cNvGrpSpPr/>
          <p:nvPr/>
        </p:nvGrpSpPr>
        <p:grpSpPr>
          <a:xfrm>
            <a:off x="39918" y="2885175"/>
            <a:ext cx="1641098" cy="406397"/>
            <a:chOff x="39918" y="2885175"/>
            <a:chExt cx="1641098" cy="4063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C7F35A-1EC4-4C45-9E1F-66918F6AAF7C}"/>
                </a:ext>
              </a:extLst>
            </p:cNvPr>
            <p:cNvSpPr/>
            <p:nvPr/>
          </p:nvSpPr>
          <p:spPr>
            <a:xfrm>
              <a:off x="221672" y="2885175"/>
              <a:ext cx="1459344" cy="4063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rPr>
                <a:t>View Sales</a:t>
              </a:r>
              <a:endParaRPr lang="en-US" sz="1200" dirty="0">
                <a:ln w="3175">
                  <a:noFill/>
                </a:ln>
                <a:solidFill>
                  <a:schemeClr val="bg1"/>
                </a:solidFill>
                <a:latin typeface="Montserrat Alternates" panose="00000500000000000000" pitchFamily="2" charset="0"/>
              </a:endParaRPr>
            </a:p>
          </p:txBody>
        </p:sp>
        <p:pic>
          <p:nvPicPr>
            <p:cNvPr id="35" name="Graphic 34" descr="Scales of justice">
              <a:extLst>
                <a:ext uri="{FF2B5EF4-FFF2-40B4-BE49-F238E27FC236}">
                  <a16:creationId xmlns:a16="http://schemas.microsoft.com/office/drawing/2014/main" id="{4B434EF9-C77A-4A16-9AC2-D1F2117CB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918" y="2947640"/>
              <a:ext cx="263115" cy="263115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B1B2E-1B67-4197-B470-08E4D4B411AD}"/>
              </a:ext>
            </a:extLst>
          </p:cNvPr>
          <p:cNvSpPr/>
          <p:nvPr/>
        </p:nvSpPr>
        <p:spPr>
          <a:xfrm>
            <a:off x="2121764" y="1441611"/>
            <a:ext cx="9777119" cy="488846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1F8BFF-52B6-4AA3-8982-A009450396E5}"/>
              </a:ext>
            </a:extLst>
          </p:cNvPr>
          <p:cNvCxnSpPr/>
          <p:nvPr/>
        </p:nvCxnSpPr>
        <p:spPr>
          <a:xfrm flipV="1">
            <a:off x="2121764" y="1153212"/>
            <a:ext cx="9784770" cy="19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59D20A-4AE1-4489-B0AE-69FF316D7637}"/>
              </a:ext>
            </a:extLst>
          </p:cNvPr>
          <p:cNvGrpSpPr/>
          <p:nvPr/>
        </p:nvGrpSpPr>
        <p:grpSpPr>
          <a:xfrm>
            <a:off x="10815330" y="738484"/>
            <a:ext cx="1083553" cy="377523"/>
            <a:chOff x="1883167" y="6330075"/>
            <a:chExt cx="1083553" cy="37752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183C586-322D-4ED8-B0B5-777169CD1A1E}"/>
                </a:ext>
              </a:extLst>
            </p:cNvPr>
            <p:cNvSpPr/>
            <p:nvPr/>
          </p:nvSpPr>
          <p:spPr>
            <a:xfrm>
              <a:off x="1883167" y="6330075"/>
              <a:ext cx="1083553" cy="377523"/>
            </a:xfrm>
            <a:prstGeom prst="roundRect">
              <a:avLst/>
            </a:prstGeom>
            <a:solidFill>
              <a:srgbClr val="16243F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latin typeface="Montserrat Alternates" panose="00000500000000000000" pitchFamily="2" charset="0"/>
                </a:rPr>
                <a:t> Back</a:t>
              </a:r>
              <a:endParaRPr lang="en-US" dirty="0">
                <a:latin typeface="Montserrat Alternates" panose="00000500000000000000" pitchFamily="2" charset="0"/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F4D217F-0930-41A6-B750-E1FA65C53FA7}"/>
                </a:ext>
              </a:extLst>
            </p:cNvPr>
            <p:cNvSpPr/>
            <p:nvPr/>
          </p:nvSpPr>
          <p:spPr>
            <a:xfrm rot="16200000">
              <a:off x="1921904" y="6439765"/>
              <a:ext cx="190539" cy="14042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 Alternates" panose="00000500000000000000" pitchFamily="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E84041E-CFD4-4464-A03F-FB56794BFA56}"/>
              </a:ext>
            </a:extLst>
          </p:cNvPr>
          <p:cNvSpPr/>
          <p:nvPr/>
        </p:nvSpPr>
        <p:spPr>
          <a:xfrm>
            <a:off x="2121763" y="1441611"/>
            <a:ext cx="9777119" cy="489726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b="1" dirty="0">
                <a:latin typeface="Montserrat Alternates" panose="00000500000000000000" pitchFamily="2" charset="0"/>
              </a:rPr>
              <a:t>Subject : </a:t>
            </a:r>
            <a:r>
              <a:rPr lang="en-SG" dirty="0">
                <a:latin typeface="Montserrat Alternates" panose="00000500000000000000" pitchFamily="2" charset="0"/>
              </a:rPr>
              <a:t>How to set wallpaper on Eclectic F9</a:t>
            </a:r>
            <a:endParaRPr lang="en-US" dirty="0">
              <a:latin typeface="Montserrat Alternates" panose="00000500000000000000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6A5A06-E029-4E56-BD71-261F86CF0254}"/>
              </a:ext>
            </a:extLst>
          </p:cNvPr>
          <p:cNvSpPr/>
          <p:nvPr/>
        </p:nvSpPr>
        <p:spPr>
          <a:xfrm>
            <a:off x="2121762" y="1928195"/>
            <a:ext cx="9777119" cy="913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b="1" dirty="0">
                <a:latin typeface="Montserrat Alternates" panose="00000500000000000000" pitchFamily="2" charset="0"/>
              </a:rPr>
              <a:t>Description: </a:t>
            </a:r>
            <a:endParaRPr lang="en-SG" sz="1400" dirty="0">
              <a:latin typeface="Montserrat Alternates" panose="00000500000000000000" pitchFamily="2" charset="0"/>
            </a:endParaRPr>
          </a:p>
          <a:p>
            <a:r>
              <a:rPr lang="en-SG" sz="1400" dirty="0">
                <a:latin typeface="Montserrat Alternates" panose="00000500000000000000" pitchFamily="2" charset="0"/>
              </a:rPr>
              <a:t>Where do I set wallpaper for my home on Eclectic F9</a:t>
            </a:r>
          </a:p>
          <a:p>
            <a:r>
              <a:rPr lang="en-SG" sz="1400" b="1" dirty="0">
                <a:latin typeface="Montserrat Alternates" panose="00000500000000000000" pitchFamily="2" charset="0"/>
              </a:rPr>
              <a:t>Attach Files:</a:t>
            </a:r>
          </a:p>
          <a:p>
            <a:endParaRPr lang="en-US" sz="1400" b="1" dirty="0">
              <a:latin typeface="Montserrat Alternate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AE9D7B7-52BE-45B4-B953-22403C3CBD55}"/>
              </a:ext>
            </a:extLst>
          </p:cNvPr>
          <p:cNvSpPr/>
          <p:nvPr/>
        </p:nvSpPr>
        <p:spPr>
          <a:xfrm>
            <a:off x="7788666" y="2970608"/>
            <a:ext cx="3968032" cy="846698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>
                <a:solidFill>
                  <a:srgbClr val="3381EA"/>
                </a:solidFill>
                <a:latin typeface="Montserrat Alternates" panose="00000500000000000000" pitchFamily="2" charset="0"/>
              </a:rPr>
              <a:t>13:43 21/11/2019</a:t>
            </a:r>
          </a:p>
          <a:p>
            <a:r>
              <a:rPr lang="en-SG" sz="14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Friend A: </a:t>
            </a:r>
            <a:r>
              <a:rPr lang="en-SG" sz="1400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Go to Settings in Your Home, then click display and set wallpaper.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D20FC20-2046-49E1-9C31-EF6FD5E66D79}"/>
              </a:ext>
            </a:extLst>
          </p:cNvPr>
          <p:cNvSpPr/>
          <p:nvPr/>
        </p:nvSpPr>
        <p:spPr>
          <a:xfrm>
            <a:off x="2238231" y="3885843"/>
            <a:ext cx="4281460" cy="196293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>
                <a:solidFill>
                  <a:srgbClr val="3381EA"/>
                </a:solidFill>
                <a:latin typeface="Montserrat Alternates" panose="00000500000000000000" pitchFamily="2" charset="0"/>
              </a:rPr>
              <a:t>13:45 21/11/2019</a:t>
            </a:r>
          </a:p>
          <a:p>
            <a:r>
              <a:rPr lang="en-SG" sz="14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Joel </a:t>
            </a:r>
            <a:r>
              <a:rPr lang="en-SG" sz="1400" b="1" dirty="0" err="1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Peh</a:t>
            </a:r>
            <a:r>
              <a:rPr lang="en-SG" sz="14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: </a:t>
            </a:r>
          </a:p>
          <a:p>
            <a:endParaRPr lang="en-SG" sz="1400" b="1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  <a:p>
            <a:endParaRPr lang="en-SG" sz="1400" b="1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  <a:p>
            <a:endParaRPr lang="en-SG" sz="1400" b="1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  <a:p>
            <a:endParaRPr lang="en-SG" sz="1400" b="1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  <a:p>
            <a:r>
              <a:rPr lang="en-SG" sz="1400" b="1" dirty="0">
                <a:solidFill>
                  <a:schemeClr val="bg2">
                    <a:lumMod val="50000"/>
                  </a:schemeClr>
                </a:solidFill>
                <a:latin typeface="Montserrat Alternates" panose="00000500000000000000" pitchFamily="2" charset="0"/>
              </a:rPr>
              <a:t>	</a:t>
            </a:r>
            <a:endParaRPr lang="en-SG" sz="1400" u="sng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  <a:p>
            <a:endParaRPr lang="en-US" sz="1400" u="sng" dirty="0">
              <a:solidFill>
                <a:schemeClr val="bg2">
                  <a:lumMod val="5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50" name="Rectangle 31">
            <a:extLst>
              <a:ext uri="{FF2B5EF4-FFF2-40B4-BE49-F238E27FC236}">
                <a16:creationId xmlns:a16="http://schemas.microsoft.com/office/drawing/2014/main" id="{75657673-B7CF-4A83-9959-01BD459D1456}"/>
              </a:ext>
            </a:extLst>
          </p:cNvPr>
          <p:cNvSpPr/>
          <p:nvPr/>
        </p:nvSpPr>
        <p:spPr>
          <a:xfrm>
            <a:off x="951345" y="527924"/>
            <a:ext cx="4380452" cy="6566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2000" b="1" dirty="0">
                <a:solidFill>
                  <a:srgbClr val="16243F"/>
                </a:solidFill>
                <a:latin typeface="Montserrat Alternates" panose="00000500000000000000" pitchFamily="2" charset="0"/>
              </a:rPr>
              <a:t>Ticket ID:  </a:t>
            </a:r>
            <a:r>
              <a:rPr lang="en-SG" sz="2000" dirty="0">
                <a:solidFill>
                  <a:srgbClr val="16243F"/>
                </a:solidFill>
                <a:latin typeface="Montserrat Alternates" panose="00000500000000000000" pitchFamily="2" charset="0"/>
              </a:rPr>
              <a:t>21311</a:t>
            </a:r>
            <a:endParaRPr lang="en-US" sz="2000" dirty="0">
              <a:solidFill>
                <a:srgbClr val="16243F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B27EA2-C9D0-4A58-84C4-27E73097C806}"/>
              </a:ext>
            </a:extLst>
          </p:cNvPr>
          <p:cNvGrpSpPr/>
          <p:nvPr/>
        </p:nvGrpSpPr>
        <p:grpSpPr>
          <a:xfrm>
            <a:off x="2121761" y="5923679"/>
            <a:ext cx="9777119" cy="419270"/>
            <a:chOff x="2121761" y="5923679"/>
            <a:chExt cx="9777119" cy="4192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8200D02-969F-4EA0-8FC7-A99E469FCBBD}"/>
                </a:ext>
              </a:extLst>
            </p:cNvPr>
            <p:cNvSpPr/>
            <p:nvPr/>
          </p:nvSpPr>
          <p:spPr>
            <a:xfrm>
              <a:off x="2121761" y="5923679"/>
              <a:ext cx="9777119" cy="40639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SG" dirty="0">
                  <a:latin typeface="Montserrat Alternates" panose="00000500000000000000" pitchFamily="2" charset="0"/>
                </a:rPr>
                <a:t>You are Welcome!</a:t>
              </a:r>
              <a:endParaRPr lang="en-US" dirty="0">
                <a:latin typeface="Montserrat Alternates" panose="00000500000000000000" pitchFamily="2" charset="0"/>
              </a:endParaRPr>
            </a:p>
          </p:txBody>
        </p:sp>
        <p:pic>
          <p:nvPicPr>
            <p:cNvPr id="52" name="Graphic 51" descr="Direction">
              <a:extLst>
                <a:ext uri="{FF2B5EF4-FFF2-40B4-BE49-F238E27FC236}">
                  <a16:creationId xmlns:a16="http://schemas.microsoft.com/office/drawing/2014/main" id="{7287D14D-17D6-4314-B4A6-8DB36220E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782397">
              <a:off x="11462592" y="5952152"/>
              <a:ext cx="375199" cy="375199"/>
            </a:xfrm>
            <a:prstGeom prst="rect">
              <a:avLst/>
            </a:prstGeom>
          </p:spPr>
        </p:pic>
        <p:pic>
          <p:nvPicPr>
            <p:cNvPr id="53" name="Graphic 52" descr="Folder">
              <a:extLst>
                <a:ext uri="{FF2B5EF4-FFF2-40B4-BE49-F238E27FC236}">
                  <a16:creationId xmlns:a16="http://schemas.microsoft.com/office/drawing/2014/main" id="{CA299B04-9861-46A6-A851-022C5D51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019550" y="5936553"/>
              <a:ext cx="406396" cy="406396"/>
            </a:xfrm>
            <a:prstGeom prst="rect">
              <a:avLst/>
            </a:prstGeom>
          </p:spPr>
        </p:pic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85FA440-CDAB-424A-B81B-10AB2F9265A2}"/>
              </a:ext>
            </a:extLst>
          </p:cNvPr>
          <p:cNvSpPr/>
          <p:nvPr/>
        </p:nvSpPr>
        <p:spPr>
          <a:xfrm>
            <a:off x="10981695" y="1524001"/>
            <a:ext cx="799377" cy="335676"/>
          </a:xfrm>
          <a:prstGeom prst="roundRect">
            <a:avLst/>
          </a:prstGeom>
          <a:solidFill>
            <a:srgbClr val="00E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Open</a:t>
            </a:r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F372B89-0C10-4C8E-BAC3-159982961859}"/>
              </a:ext>
            </a:extLst>
          </p:cNvPr>
          <p:cNvSpPr/>
          <p:nvPr/>
        </p:nvSpPr>
        <p:spPr>
          <a:xfrm>
            <a:off x="7650398" y="1528083"/>
            <a:ext cx="1530547" cy="335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Close Ticket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FF87BB1-4F40-400B-A795-17BAD75EB002}"/>
              </a:ext>
            </a:extLst>
          </p:cNvPr>
          <p:cNvGrpSpPr/>
          <p:nvPr/>
        </p:nvGrpSpPr>
        <p:grpSpPr>
          <a:xfrm>
            <a:off x="-2" y="392463"/>
            <a:ext cx="1753096" cy="6451601"/>
            <a:chOff x="-3754" y="406396"/>
            <a:chExt cx="1753096" cy="645160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012CAB4-C9BA-42BD-9FF7-21A767CC3A95}"/>
                </a:ext>
              </a:extLst>
            </p:cNvPr>
            <p:cNvSpPr/>
            <p:nvPr/>
          </p:nvSpPr>
          <p:spPr>
            <a:xfrm>
              <a:off x="0" y="406396"/>
              <a:ext cx="1681018" cy="6451601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77DAAC7-ACB0-4FF2-8801-34B4BF2A46F8}"/>
                </a:ext>
              </a:extLst>
            </p:cNvPr>
            <p:cNvGrpSpPr/>
            <p:nvPr/>
          </p:nvGrpSpPr>
          <p:grpSpPr>
            <a:xfrm>
              <a:off x="27706" y="721296"/>
              <a:ext cx="1653312" cy="406397"/>
              <a:chOff x="27706" y="721296"/>
              <a:chExt cx="1653312" cy="406397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08F7DAB-9D43-40DF-9CBC-77D4FBF015A4}"/>
                  </a:ext>
                </a:extLst>
              </p:cNvPr>
              <p:cNvSpPr/>
              <p:nvPr/>
            </p:nvSpPr>
            <p:spPr>
              <a:xfrm>
                <a:off x="221673" y="721296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Report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93" name="Graphic 92" descr="Document">
                <a:extLst>
                  <a:ext uri="{FF2B5EF4-FFF2-40B4-BE49-F238E27FC236}">
                    <a16:creationId xmlns:a16="http://schemas.microsoft.com/office/drawing/2014/main" id="{A99AA9D6-D50D-4E5E-B6E3-5E6454E1F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6" y="796466"/>
                <a:ext cx="257761" cy="257761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09F520-7660-41BE-92CF-B4B481E77775}"/>
                </a:ext>
              </a:extLst>
            </p:cNvPr>
            <p:cNvGrpSpPr/>
            <p:nvPr/>
          </p:nvGrpSpPr>
          <p:grpSpPr>
            <a:xfrm>
              <a:off x="10139" y="1442589"/>
              <a:ext cx="1670878" cy="406397"/>
              <a:chOff x="10139" y="1442589"/>
              <a:chExt cx="1670878" cy="406397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8200C38-5040-4EEA-8238-21ADD1027C1F}"/>
                  </a:ext>
                </a:extLst>
              </p:cNvPr>
              <p:cNvSpPr/>
              <p:nvPr/>
            </p:nvSpPr>
            <p:spPr>
              <a:xfrm>
                <a:off x="221673" y="1442589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Inventory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91" name="Graphic 90" descr="Smart Phone">
                <a:extLst>
                  <a:ext uri="{FF2B5EF4-FFF2-40B4-BE49-F238E27FC236}">
                    <a16:creationId xmlns:a16="http://schemas.microsoft.com/office/drawing/2014/main" id="{515D2023-4767-48A6-A67E-34277099A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9" y="1493627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030824F-99CE-4C21-8D66-EA8CB4D178DE}"/>
                </a:ext>
              </a:extLst>
            </p:cNvPr>
            <p:cNvGrpSpPr/>
            <p:nvPr/>
          </p:nvGrpSpPr>
          <p:grpSpPr>
            <a:xfrm>
              <a:off x="-3035" y="3495068"/>
              <a:ext cx="1653448" cy="406397"/>
              <a:chOff x="27568" y="4327761"/>
              <a:chExt cx="1653448" cy="406397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73BE4A0-6F29-4604-B8D9-04D5150C9996}"/>
                  </a:ext>
                </a:extLst>
              </p:cNvPr>
              <p:cNvSpPr/>
              <p:nvPr/>
            </p:nvSpPr>
            <p:spPr>
              <a:xfrm>
                <a:off x="221673" y="4327761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Account Setting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89" name="Graphic 88" descr="Single gear">
                <a:extLst>
                  <a:ext uri="{FF2B5EF4-FFF2-40B4-BE49-F238E27FC236}">
                    <a16:creationId xmlns:a16="http://schemas.microsoft.com/office/drawing/2014/main" id="{7658B639-7C8C-44C1-B61D-620FFBAC6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568" y="4394313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7698C58-7DD0-46A7-9084-6C59B6256DDA}"/>
                </a:ext>
              </a:extLst>
            </p:cNvPr>
            <p:cNvGrpSpPr/>
            <p:nvPr/>
          </p:nvGrpSpPr>
          <p:grpSpPr>
            <a:xfrm>
              <a:off x="-3754" y="2812756"/>
              <a:ext cx="1654167" cy="406397"/>
              <a:chOff x="26849" y="3606468"/>
              <a:chExt cx="1654167" cy="406397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DCFDAD3-4C8D-4FD0-88ED-A68EC1C66E7E}"/>
                  </a:ext>
                </a:extLst>
              </p:cNvPr>
              <p:cNvSpPr/>
              <p:nvPr/>
            </p:nvSpPr>
            <p:spPr>
              <a:xfrm>
                <a:off x="221671" y="3606468"/>
                <a:ext cx="1459345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rgbClr val="3785F3"/>
                    </a:solidFill>
                    <a:latin typeface="Montserrat Alternates" panose="00000500000000000000" pitchFamily="2" charset="0"/>
                  </a:rPr>
                  <a:t>Support Tickets</a:t>
                </a:r>
                <a:endParaRPr lang="en-US" sz="1200" dirty="0">
                  <a:ln w="3175">
                    <a:noFill/>
                  </a:ln>
                  <a:solidFill>
                    <a:srgbClr val="3785F3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87" name="Graphic 86" descr="Label">
                <a:extLst>
                  <a:ext uri="{FF2B5EF4-FFF2-40B4-BE49-F238E27FC236}">
                    <a16:creationId xmlns:a16="http://schemas.microsoft.com/office/drawing/2014/main" id="{B94C15F9-F3E6-48AA-9CF1-72987BBBD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6849" y="3673020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56D9EB3-DAFB-4D14-8E56-056CAEA3421A}"/>
                </a:ext>
              </a:extLst>
            </p:cNvPr>
            <p:cNvGrpSpPr/>
            <p:nvPr/>
          </p:nvGrpSpPr>
          <p:grpSpPr>
            <a:xfrm>
              <a:off x="10139" y="2163882"/>
              <a:ext cx="1670877" cy="406397"/>
              <a:chOff x="10139" y="2163882"/>
              <a:chExt cx="1670877" cy="40639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43FA24D-C12B-4AD4-8B48-96C210519249}"/>
                  </a:ext>
                </a:extLst>
              </p:cNvPr>
              <p:cNvSpPr/>
              <p:nvPr/>
            </p:nvSpPr>
            <p:spPr>
              <a:xfrm>
                <a:off x="221672" y="2163882"/>
                <a:ext cx="1459344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View Customers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85" name="Graphic 84" descr="Users">
                <a:extLst>
                  <a:ext uri="{FF2B5EF4-FFF2-40B4-BE49-F238E27FC236}">
                    <a16:creationId xmlns:a16="http://schemas.microsoft.com/office/drawing/2014/main" id="{540A888E-DFFB-4842-A792-AABC718C1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139" y="2230434"/>
                <a:ext cx="292894" cy="292894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080D474-0EB1-407A-90C6-4A518B5A743B}"/>
                </a:ext>
              </a:extLst>
            </p:cNvPr>
            <p:cNvGrpSpPr/>
            <p:nvPr/>
          </p:nvGrpSpPr>
          <p:grpSpPr>
            <a:xfrm>
              <a:off x="92138" y="4163027"/>
              <a:ext cx="1657204" cy="406397"/>
              <a:chOff x="27568" y="5049054"/>
              <a:chExt cx="1657204" cy="406397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3BE40FC-AD80-48A9-BFF2-34D01BBC8844}"/>
                  </a:ext>
                </a:extLst>
              </p:cNvPr>
              <p:cNvSpPr/>
              <p:nvPr/>
            </p:nvSpPr>
            <p:spPr>
              <a:xfrm>
                <a:off x="225429" y="5049054"/>
                <a:ext cx="1459343" cy="406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SG" sz="1200" dirty="0">
                    <a:ln w="3175">
                      <a:noFill/>
                    </a:ln>
                    <a:solidFill>
                      <a:schemeClr val="bg1"/>
                    </a:solidFill>
                    <a:latin typeface="Montserrat Alternates" panose="00000500000000000000" pitchFamily="2" charset="0"/>
                  </a:rPr>
                  <a:t>Log Out</a:t>
                </a:r>
                <a:endParaRPr lang="en-US" sz="1200" dirty="0">
                  <a:ln w="3175">
                    <a:noFill/>
                  </a:ln>
                  <a:solidFill>
                    <a:schemeClr val="bg1"/>
                  </a:solidFill>
                  <a:latin typeface="Montserrat Alternates" panose="00000500000000000000" pitchFamily="2" charset="0"/>
                </a:endParaRPr>
              </a:p>
            </p:txBody>
          </p:sp>
          <p:pic>
            <p:nvPicPr>
              <p:cNvPr id="83" name="Graphic 82" descr="Line arrow Slight curve">
                <a:extLst>
                  <a:ext uri="{FF2B5EF4-FFF2-40B4-BE49-F238E27FC236}">
                    <a16:creationId xmlns:a16="http://schemas.microsoft.com/office/drawing/2014/main" id="{AE8B1552-2AD8-4B9E-83B3-A06799DD4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27568" y="5132998"/>
                <a:ext cx="292894" cy="292894"/>
              </a:xfrm>
              <a:prstGeom prst="rect">
                <a:avLst/>
              </a:prstGeom>
            </p:spPr>
          </p:pic>
        </p:grpSp>
      </p:grpSp>
      <p:pic>
        <p:nvPicPr>
          <p:cNvPr id="2050" name="Picture 2" descr="Image result for thanks">
            <a:extLst>
              <a:ext uri="{FF2B5EF4-FFF2-40B4-BE49-F238E27FC236}">
                <a16:creationId xmlns:a16="http://schemas.microsoft.com/office/drawing/2014/main" id="{959054E3-A1F4-4181-9AA5-55CBB6017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52" y="4430243"/>
            <a:ext cx="1746320" cy="130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13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Image result for login background images light blue">
            <a:extLst>
              <a:ext uri="{FF2B5EF4-FFF2-40B4-BE49-F238E27FC236}">
                <a16:creationId xmlns:a16="http://schemas.microsoft.com/office/drawing/2014/main" id="{6C9BF8A4-88BC-44D4-BBA3-8CE9ABD3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ustomShape 2">
            <a:extLst>
              <a:ext uri="{FF2B5EF4-FFF2-40B4-BE49-F238E27FC236}">
                <a16:creationId xmlns:a16="http://schemas.microsoft.com/office/drawing/2014/main" id="{D2015766-46ED-425A-B6D6-A61235E8F8C9}"/>
              </a:ext>
            </a:extLst>
          </p:cNvPr>
          <p:cNvSpPr/>
          <p:nvPr/>
        </p:nvSpPr>
        <p:spPr>
          <a:xfrm>
            <a:off x="-461041" y="4319349"/>
            <a:ext cx="13114080" cy="3767760"/>
          </a:xfrm>
          <a:prstGeom prst="doubleWave">
            <a:avLst>
              <a:gd name="adj1" fmla="val 11245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60" dir="16200000" sx="101000" sy="10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27F9E0-B07E-45E4-A5DC-C594A9412EDB}"/>
              </a:ext>
            </a:extLst>
          </p:cNvPr>
          <p:cNvSpPr/>
          <p:nvPr/>
        </p:nvSpPr>
        <p:spPr>
          <a:xfrm>
            <a:off x="1745941" y="852256"/>
            <a:ext cx="8700117" cy="37677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8000" dirty="0">
                <a:latin typeface="Montserrat Alternates" panose="00000500000000000000" pitchFamily="2" charset="0"/>
              </a:rPr>
              <a:t>Thank You !!!</a:t>
            </a:r>
            <a:endParaRPr lang="en-US" sz="8000" dirty="0"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12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210A4B-A1F7-431A-B452-93003894DEB6}"/>
              </a:ext>
            </a:extLst>
          </p:cNvPr>
          <p:cNvSpPr/>
          <p:nvPr/>
        </p:nvSpPr>
        <p:spPr>
          <a:xfrm>
            <a:off x="1580686" y="1825377"/>
            <a:ext cx="3000786" cy="39351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2" descr="Image result for iphone">
            <a:extLst>
              <a:ext uri="{FF2B5EF4-FFF2-40B4-BE49-F238E27FC236}">
                <a16:creationId xmlns:a16="http://schemas.microsoft.com/office/drawing/2014/main" id="{4C2E2FDC-EB22-406B-80F8-21505F44E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7" b="90133" l="3533" r="97645">
                        <a14:foregroundMark x1="5246" y1="9133" x2="17238" y2="7400"/>
                        <a14:foregroundMark x1="17238" y1="7400" x2="4283" y2="9067"/>
                        <a14:foregroundMark x1="4283" y1="9067" x2="2248" y2="18333"/>
                        <a14:foregroundMark x1="2248" y1="18333" x2="15203" y2="21333"/>
                        <a14:foregroundMark x1="15203" y1="21333" x2="32334" y2="20267"/>
                        <a14:foregroundMark x1="32334" y1="20267" x2="19058" y2="31333"/>
                        <a14:foregroundMark x1="19058" y1="31333" x2="78158" y2="14667"/>
                        <a14:foregroundMark x1="78158" y1="14667" x2="66488" y2="32200"/>
                        <a14:foregroundMark x1="66488" y1="32200" x2="18951" y2="49667"/>
                        <a14:foregroundMark x1="18951" y1="49667" x2="22270" y2="36067"/>
                        <a14:foregroundMark x1="22270" y1="36067" x2="82227" y2="21467"/>
                        <a14:foregroundMark x1="82227" y1="21467" x2="47002" y2="55000"/>
                        <a14:foregroundMark x1="47002" y1="55000" x2="17880" y2="55200"/>
                        <a14:foregroundMark x1="17880" y1="55200" x2="29015" y2="35600"/>
                        <a14:foregroundMark x1="29015" y1="35600" x2="80193" y2="19733"/>
                        <a14:foregroundMark x1="80193" y1="19733" x2="52570" y2="64733"/>
                        <a14:foregroundMark x1="52570" y1="64733" x2="23876" y2="76667"/>
                        <a14:foregroundMark x1="23876" y1="76667" x2="29764" y2="57867"/>
                        <a14:foregroundMark x1="29764" y1="57867" x2="95824" y2="18867"/>
                        <a14:foregroundMark x1="95824" y1="18867" x2="62420" y2="67000"/>
                        <a14:foregroundMark x1="62420" y1="67000" x2="43255" y2="70467"/>
                        <a14:foregroundMark x1="43255" y1="70467" x2="35653" y2="63667"/>
                        <a14:foregroundMark x1="35653" y1="63667" x2="64347" y2="22200"/>
                        <a14:foregroundMark x1="64347" y1="22200" x2="80942" y2="18400"/>
                        <a14:foregroundMark x1="80942" y1="18400" x2="62634" y2="42000"/>
                        <a14:foregroundMark x1="62634" y1="42000" x2="20878" y2="62333"/>
                        <a14:foregroundMark x1="20878" y1="62333" x2="44325" y2="21000"/>
                        <a14:foregroundMark x1="44325" y1="21000" x2="58672" y2="42533"/>
                        <a14:foregroundMark x1="58672" y1="42533" x2="51820" y2="80467"/>
                        <a14:foregroundMark x1="51820" y1="80467" x2="71413" y2="44800"/>
                        <a14:foregroundMark x1="71413" y1="44800" x2="69914" y2="69067"/>
                        <a14:foregroundMark x1="69914" y1="69067" x2="26660" y2="90867"/>
                        <a14:foregroundMark x1="26660" y1="90867" x2="55996" y2="50000"/>
                        <a14:foregroundMark x1="55996" y1="50000" x2="66167" y2="59667"/>
                        <a14:foregroundMark x1="66167" y1="59667" x2="13276" y2="71400"/>
                        <a14:foregroundMark x1="13276" y1="71400" x2="38223" y2="31133"/>
                        <a14:foregroundMark x1="38223" y1="31133" x2="58994" y2="19867"/>
                        <a14:foregroundMark x1="58994" y1="19867" x2="64026" y2="27000"/>
                        <a14:foregroundMark x1="64026" y1="27000" x2="21627" y2="54733"/>
                        <a14:foregroundMark x1="21627" y1="54733" x2="3854" y2="54333"/>
                        <a14:foregroundMark x1="3854" y1="54333" x2="38544" y2="41133"/>
                        <a14:foregroundMark x1="38544" y1="41133" x2="86938" y2="37133"/>
                        <a14:foregroundMark x1="86938" y1="37133" x2="31049" y2="53333"/>
                        <a14:foregroundMark x1="31049" y1="53333" x2="39829" y2="48867"/>
                        <a14:foregroundMark x1="39829" y1="48867" x2="64882" y2="49000"/>
                        <a14:foregroundMark x1="64882" y1="49000" x2="77944" y2="58467"/>
                        <a14:foregroundMark x1="77944" y1="58467" x2="18522" y2="63867"/>
                        <a14:foregroundMark x1="18522" y1="63867" x2="91435" y2="64800"/>
                        <a14:foregroundMark x1="91435" y1="64800" x2="79229" y2="64200"/>
                        <a14:foregroundMark x1="79229" y1="64200" x2="84904" y2="64200"/>
                        <a14:foregroundMark x1="6424" y1="11000" x2="2264" y2="26059"/>
                        <a14:foregroundMark x1="1964" y1="44661" x2="9101" y2="86133"/>
                        <a14:foregroundMark x1="9101" y1="86133" x2="42077" y2="91733"/>
                        <a14:foregroundMark x1="42077" y1="91733" x2="96467" y2="88933"/>
                        <a14:foregroundMark x1="96467" y1="88933" x2="98091" y2="45555"/>
                        <a14:foregroundMark x1="98311" y1="16540" x2="93576" y2="11267"/>
                        <a14:foregroundMark x1="93576" y1="11267" x2="78266" y2="7867"/>
                        <a14:foregroundMark x1="78266" y1="7867" x2="7173" y2="10267"/>
                        <a14:foregroundMark x1="10385" y1="11000" x2="60921" y2="12267"/>
                        <a14:foregroundMark x1="60921" y1="12267" x2="83619" y2="11733"/>
                        <a14:foregroundMark x1="83619" y1="11733" x2="92612" y2="18400"/>
                        <a14:foregroundMark x1="92612" y1="18400" x2="80835" y2="22733"/>
                        <a14:foregroundMark x1="80835" y1="22733" x2="78587" y2="22733"/>
                        <a14:foregroundMark x1="25268" y1="11733" x2="9315" y2="11267"/>
                        <a14:foregroundMark x1="9315" y1="11267" x2="10493" y2="22267"/>
                        <a14:foregroundMark x1="10493" y1="22267" x2="27944" y2="25733"/>
                        <a14:foregroundMark x1="27944" y1="25733" x2="38437" y2="23133"/>
                        <a14:foregroundMark x1="38437" y1="23133" x2="30193" y2="15200"/>
                        <a14:foregroundMark x1="30193" y1="15200" x2="15525" y2="10467"/>
                        <a14:foregroundMark x1="86296" y1="19133" x2="77730" y2="52733"/>
                        <a14:foregroundMark x1="77730" y1="52733" x2="91221" y2="63000"/>
                        <a14:foregroundMark x1="91221" y1="63000" x2="98297" y2="45553"/>
                        <a14:foregroundMark x1="96888" y1="26830" x2="85332" y2="22200"/>
                        <a14:foregroundMark x1="25803" y1="13333" x2="11670" y2="11467"/>
                        <a14:foregroundMark x1="11670" y1="11467" x2="3640" y2="16733"/>
                        <a14:foregroundMark x1="3640" y1="16733" x2="9422" y2="31333"/>
                        <a14:foregroundMark x1="41328" y1="13200" x2="20128" y2="17533"/>
                        <a14:foregroundMark x1="20128" y1="17533" x2="28587" y2="22267"/>
                        <a14:foregroundMark x1="28587" y1="22267" x2="37901" y2="16867"/>
                        <a14:foregroundMark x1="37901" y1="16867" x2="34154" y2="14333"/>
                        <a14:foregroundMark x1="35974" y1="90133" x2="49679" y2="94267"/>
                        <a14:foregroundMark x1="49679" y1="94267" x2="62848" y2="94733"/>
                        <a14:foregroundMark x1="62848" y1="94733" x2="81263" y2="94467"/>
                        <a14:foregroundMark x1="81263" y1="94467" x2="92505" y2="91733"/>
                        <a14:foregroundMark x1="92505" y1="91733" x2="53319" y2="88667"/>
                        <a14:foregroundMark x1="53319" y1="88667" x2="35546" y2="90133"/>
                        <a14:backgroundMark x1="428" y1="26067" x2="642" y2="44667"/>
                        <a14:backgroundMark x1="99251" y1="17533" x2="99786" y2="44200"/>
                        <a14:backgroundMark x1="98822" y1="16533" x2="99786" y2="4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91" y="1922247"/>
            <a:ext cx="2320576" cy="372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6C3895-9BAC-4C8E-8999-586ED31E42CF}"/>
              </a:ext>
            </a:extLst>
          </p:cNvPr>
          <p:cNvSpPr/>
          <p:nvPr/>
        </p:nvSpPr>
        <p:spPr>
          <a:xfrm>
            <a:off x="1580686" y="5857421"/>
            <a:ext cx="3000786" cy="479408"/>
          </a:xfrm>
          <a:prstGeom prst="rect">
            <a:avLst/>
          </a:prstGeom>
          <a:solidFill>
            <a:srgbClr val="16243F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solidFill>
                  <a:schemeClr val="bg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Eclectic A1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98671EE-EFEC-4719-BD32-EB2013CAB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36989"/>
            <a:ext cx="12192000" cy="321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1A2CB-518C-4894-9FA9-B32789E66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970"/>
            <a:ext cx="12192000" cy="111125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386AA51-829A-456B-BE93-AD8121E72CC0}"/>
              </a:ext>
            </a:extLst>
          </p:cNvPr>
          <p:cNvSpPr/>
          <p:nvPr/>
        </p:nvSpPr>
        <p:spPr>
          <a:xfrm>
            <a:off x="2393782" y="1230300"/>
            <a:ext cx="2187690" cy="3996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Eclectic A1</a:t>
            </a:r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76E8266-4047-4EB8-8F40-278426D78A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030"/>
          <a:stretch/>
        </p:blipFill>
        <p:spPr>
          <a:xfrm>
            <a:off x="0" y="11475"/>
            <a:ext cx="12192000" cy="58328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2958414-37B5-45E7-86AD-255B1184BDAA}"/>
              </a:ext>
            </a:extLst>
          </p:cNvPr>
          <p:cNvSpPr/>
          <p:nvPr/>
        </p:nvSpPr>
        <p:spPr>
          <a:xfrm>
            <a:off x="127739" y="1230300"/>
            <a:ext cx="2187690" cy="399668"/>
          </a:xfrm>
          <a:prstGeom prst="rect">
            <a:avLst/>
          </a:prstGeom>
          <a:solidFill>
            <a:srgbClr val="16243F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Back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5B7F37-725C-4034-B774-4A05AF552A0F}"/>
              </a:ext>
            </a:extLst>
          </p:cNvPr>
          <p:cNvSpPr/>
          <p:nvPr/>
        </p:nvSpPr>
        <p:spPr>
          <a:xfrm>
            <a:off x="5026009" y="1860017"/>
            <a:ext cx="4773673" cy="299606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Description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CE4132-BC5E-427E-91DB-F97BB17E1C21}"/>
              </a:ext>
            </a:extLst>
          </p:cNvPr>
          <p:cNvSpPr/>
          <p:nvPr/>
        </p:nvSpPr>
        <p:spPr>
          <a:xfrm>
            <a:off x="5026008" y="4983952"/>
            <a:ext cx="4773673" cy="7765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Price : $1000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048082-5524-4C6D-BF98-DB5897B6D38A}"/>
              </a:ext>
            </a:extLst>
          </p:cNvPr>
          <p:cNvSpPr/>
          <p:nvPr/>
        </p:nvSpPr>
        <p:spPr>
          <a:xfrm>
            <a:off x="5026007" y="5871793"/>
            <a:ext cx="4773673" cy="4794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>
                <a:solidFill>
                  <a:schemeClr val="bg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Login To Purchase Now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2E63E8-0797-4EC5-B7F1-088627A3FD8A}"/>
              </a:ext>
            </a:extLst>
          </p:cNvPr>
          <p:cNvGrpSpPr/>
          <p:nvPr/>
        </p:nvGrpSpPr>
        <p:grpSpPr>
          <a:xfrm>
            <a:off x="10727281" y="6171510"/>
            <a:ext cx="1280180" cy="330637"/>
            <a:chOff x="10901680" y="6504075"/>
            <a:chExt cx="1280180" cy="33063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44629EC-295A-41A2-88E0-D2C64486BF6A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18" name="Graphic 17" descr="Puzzle">
              <a:extLst>
                <a:ext uri="{FF2B5EF4-FFF2-40B4-BE49-F238E27FC236}">
                  <a16:creationId xmlns:a16="http://schemas.microsoft.com/office/drawing/2014/main" id="{FCF4C470-4972-4E1F-8E8D-37BE85D5B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98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825A272-0497-483A-9368-3F4707E5E505}"/>
              </a:ext>
            </a:extLst>
          </p:cNvPr>
          <p:cNvSpPr/>
          <p:nvPr/>
        </p:nvSpPr>
        <p:spPr>
          <a:xfrm>
            <a:off x="0" y="3845404"/>
            <a:ext cx="12192000" cy="266765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3BD3A-E077-4B24-BD5F-B9AFA718A46E}"/>
              </a:ext>
            </a:extLst>
          </p:cNvPr>
          <p:cNvSpPr/>
          <p:nvPr/>
        </p:nvSpPr>
        <p:spPr>
          <a:xfrm>
            <a:off x="7296727" y="4145450"/>
            <a:ext cx="2632334" cy="2178258"/>
          </a:xfrm>
          <a:prstGeom prst="rect">
            <a:avLst/>
          </a:prstGeom>
          <a:gradFill flip="none" rotWithShape="1">
            <a:gsLst>
              <a:gs pos="0">
                <a:srgbClr val="4FADFE">
                  <a:tint val="66000"/>
                  <a:satMod val="160000"/>
                </a:srgbClr>
              </a:gs>
              <a:gs pos="50000">
                <a:srgbClr val="4FADFE">
                  <a:tint val="44500"/>
                  <a:satMod val="160000"/>
                </a:srgbClr>
              </a:gs>
              <a:gs pos="100000">
                <a:srgbClr val="4FADFE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600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Email: </a:t>
            </a:r>
          </a:p>
          <a:p>
            <a:endParaRPr lang="en-SG" sz="1600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Contact Number:</a:t>
            </a:r>
          </a:p>
          <a:p>
            <a:endParaRPr lang="en-SG" sz="1600" dirty="0">
              <a:solidFill>
                <a:schemeClr val="tx1"/>
              </a:solidFill>
              <a:latin typeface="Montserrat Alternates" panose="00000500000000000000" pitchFamily="2" charset="0"/>
              <a:cs typeface="Mongolian Baiti" panose="03000500000000000000" pitchFamily="66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Montserrat Alternates" panose="00000500000000000000" pitchFamily="2" charset="0"/>
                <a:cs typeface="Mongolian Baiti" panose="03000500000000000000" pitchFamily="66" charset="0"/>
              </a:rPr>
              <a:t>Address: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33A928-FAC3-4AC4-A695-FE69C472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6989"/>
            <a:ext cx="12192000" cy="321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2F5C8A-71E0-4D91-B6ED-49EE8F41C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68"/>
            <a:ext cx="12192000" cy="1117600"/>
          </a:xfrm>
          <a:prstGeom prst="rect">
            <a:avLst/>
          </a:prstGeom>
        </p:spPr>
      </p:pic>
      <p:pic>
        <p:nvPicPr>
          <p:cNvPr id="1026" name="Picture 2" descr="Image result for google map location">
            <a:extLst>
              <a:ext uri="{FF2B5EF4-FFF2-40B4-BE49-F238E27FC236}">
                <a16:creationId xmlns:a16="http://schemas.microsoft.com/office/drawing/2014/main" id="{0E91BF0A-0EB5-4593-9810-BA607DA00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2" t="12097" r="10962" b="26485"/>
          <a:stretch/>
        </p:blipFill>
        <p:spPr bwMode="auto">
          <a:xfrm>
            <a:off x="1378778" y="3933531"/>
            <a:ext cx="4727805" cy="24793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574E3C-E33D-405D-8421-7605821F9A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030"/>
          <a:stretch/>
        </p:blipFill>
        <p:spPr>
          <a:xfrm>
            <a:off x="0" y="-9168"/>
            <a:ext cx="12192000" cy="5832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4F6AD0-F169-4040-9043-70E3FC977036}"/>
              </a:ext>
            </a:extLst>
          </p:cNvPr>
          <p:cNvSpPr/>
          <p:nvPr/>
        </p:nvSpPr>
        <p:spPr>
          <a:xfrm>
            <a:off x="7296727" y="4116515"/>
            <a:ext cx="2632334" cy="489149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043A25-6789-4459-82C1-BB0249C5CD74}"/>
              </a:ext>
            </a:extLst>
          </p:cNvPr>
          <p:cNvSpPr/>
          <p:nvPr/>
        </p:nvSpPr>
        <p:spPr>
          <a:xfrm>
            <a:off x="2144270" y="1153951"/>
            <a:ext cx="8320530" cy="5068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Montserrat Alternates" panose="00000500000000000000" pitchFamily="2" charset="0"/>
              </a:rPr>
              <a:t>FAQ</a:t>
            </a:r>
            <a:endParaRPr lang="en-US" b="1" dirty="0"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E821F7-2823-4577-960A-6BFDC2205508}"/>
              </a:ext>
            </a:extLst>
          </p:cNvPr>
          <p:cNvGrpSpPr/>
          <p:nvPr/>
        </p:nvGrpSpPr>
        <p:grpSpPr>
          <a:xfrm>
            <a:off x="2144270" y="1684773"/>
            <a:ext cx="8320530" cy="506896"/>
            <a:chOff x="0" y="1799000"/>
            <a:chExt cx="12192000" cy="5068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D4B24B-3AD9-4DAB-9ED8-A1BFEFF48D76}"/>
                </a:ext>
              </a:extLst>
            </p:cNvPr>
            <p:cNvSpPr/>
            <p:nvPr/>
          </p:nvSpPr>
          <p:spPr>
            <a:xfrm>
              <a:off x="0" y="1799000"/>
              <a:ext cx="12192000" cy="506896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  <a:latin typeface="Montserrat Alternates" panose="00000500000000000000" pitchFamily="2" charset="0"/>
                </a:rPr>
                <a:t>Random FAQ</a:t>
              </a:r>
              <a:endParaRPr lang="en-US" dirty="0">
                <a:solidFill>
                  <a:schemeClr val="tx1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53B1215-78B3-49ED-B901-2F72C592C0B1}"/>
                </a:ext>
              </a:extLst>
            </p:cNvPr>
            <p:cNvSpPr/>
            <p:nvPr/>
          </p:nvSpPr>
          <p:spPr>
            <a:xfrm>
              <a:off x="11827566" y="1979592"/>
              <a:ext cx="183060" cy="145712"/>
            </a:xfrm>
            <a:prstGeom prst="triangle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BDE299-6D72-4168-AFF1-02AA91271C7F}"/>
              </a:ext>
            </a:extLst>
          </p:cNvPr>
          <p:cNvGrpSpPr/>
          <p:nvPr/>
        </p:nvGrpSpPr>
        <p:grpSpPr>
          <a:xfrm>
            <a:off x="2144270" y="2701486"/>
            <a:ext cx="8320530" cy="506896"/>
            <a:chOff x="0" y="2313269"/>
            <a:chExt cx="12192000" cy="50689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58939F-B7F0-4532-A14B-A6FA9C08AEAB}"/>
                </a:ext>
              </a:extLst>
            </p:cNvPr>
            <p:cNvSpPr/>
            <p:nvPr/>
          </p:nvSpPr>
          <p:spPr>
            <a:xfrm>
              <a:off x="0" y="2313269"/>
              <a:ext cx="12192000" cy="506896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  <a:latin typeface="Montserrat Alternates" panose="00000500000000000000" pitchFamily="2" charset="0"/>
                </a:rPr>
                <a:t>History of Eclectic</a:t>
              </a:r>
              <a:endParaRPr lang="en-US" dirty="0">
                <a:solidFill>
                  <a:schemeClr val="tx1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59256DB1-72C5-426C-8B2C-E486AD254CFF}"/>
                </a:ext>
              </a:extLst>
            </p:cNvPr>
            <p:cNvSpPr/>
            <p:nvPr/>
          </p:nvSpPr>
          <p:spPr>
            <a:xfrm rot="10800000">
              <a:off x="11827566" y="2495473"/>
              <a:ext cx="183060" cy="145712"/>
            </a:xfrm>
            <a:prstGeom prst="triangle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79A8A6-994E-4184-BEAF-944E6C48AC7F}"/>
              </a:ext>
            </a:extLst>
          </p:cNvPr>
          <p:cNvGrpSpPr/>
          <p:nvPr/>
        </p:nvGrpSpPr>
        <p:grpSpPr>
          <a:xfrm>
            <a:off x="2144270" y="3208069"/>
            <a:ext cx="8320530" cy="506896"/>
            <a:chOff x="0" y="2820165"/>
            <a:chExt cx="12192000" cy="506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AE9C55-EF54-441F-BAF7-25C8F374DA60}"/>
                </a:ext>
              </a:extLst>
            </p:cNvPr>
            <p:cNvSpPr/>
            <p:nvPr/>
          </p:nvSpPr>
          <p:spPr>
            <a:xfrm>
              <a:off x="0" y="2820165"/>
              <a:ext cx="12192000" cy="506896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  <a:latin typeface="Montserrat Alternates" panose="00000500000000000000" pitchFamily="2" charset="0"/>
                </a:rPr>
                <a:t>Partners</a:t>
              </a:r>
              <a:endParaRPr lang="en-US" dirty="0">
                <a:solidFill>
                  <a:schemeClr val="tx1"/>
                </a:solidFill>
                <a:latin typeface="Montserrat Alternates" panose="00000500000000000000" pitchFamily="2" charset="0"/>
              </a:endParaRP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F52D79F2-88DE-46DC-B5FA-2E5DE4B9971C}"/>
                </a:ext>
              </a:extLst>
            </p:cNvPr>
            <p:cNvSpPr/>
            <p:nvPr/>
          </p:nvSpPr>
          <p:spPr>
            <a:xfrm rot="10800000">
              <a:off x="11827566" y="3002369"/>
              <a:ext cx="183060" cy="145712"/>
            </a:xfrm>
            <a:prstGeom prst="triangle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F60A57B-93E5-4168-A1A5-6713C2F8F250}"/>
              </a:ext>
            </a:extLst>
          </p:cNvPr>
          <p:cNvSpPr/>
          <p:nvPr/>
        </p:nvSpPr>
        <p:spPr>
          <a:xfrm>
            <a:off x="2144270" y="2194590"/>
            <a:ext cx="8320530" cy="506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  <a:latin typeface="Montserrat Alternates" panose="00000500000000000000" pitchFamily="2" charset="0"/>
              </a:rPr>
              <a:t>Description</a:t>
            </a:r>
            <a:endParaRPr lang="en-US" dirty="0">
              <a:solidFill>
                <a:schemeClr val="tx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2982888-5D02-4700-8A59-AACA00849F82}"/>
              </a:ext>
            </a:extLst>
          </p:cNvPr>
          <p:cNvSpPr/>
          <p:nvPr/>
        </p:nvSpPr>
        <p:spPr>
          <a:xfrm>
            <a:off x="14370435" y="4550550"/>
            <a:ext cx="119778" cy="145712"/>
          </a:xfrm>
          <a:prstGeom prst="triangl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2BA06C5-2DD6-4C44-8F75-E16A5A239B19}"/>
              </a:ext>
            </a:extLst>
          </p:cNvPr>
          <p:cNvGrpSpPr/>
          <p:nvPr/>
        </p:nvGrpSpPr>
        <p:grpSpPr>
          <a:xfrm>
            <a:off x="10911820" y="6182426"/>
            <a:ext cx="1280180" cy="330637"/>
            <a:chOff x="10901680" y="6504075"/>
            <a:chExt cx="1280180" cy="33063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FD3F6CF-4CE5-4943-9623-7024CBD811F6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44" name="Graphic 43" descr="Puzzle">
              <a:extLst>
                <a:ext uri="{FF2B5EF4-FFF2-40B4-BE49-F238E27FC236}">
                  <a16:creationId xmlns:a16="http://schemas.microsoft.com/office/drawing/2014/main" id="{39B08348-52A2-42B0-9E21-00676E371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48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D77AB-9B68-41C8-93D8-7A155B05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5"/>
            <a:ext cx="12192000" cy="1111250"/>
          </a:xfrm>
          <a:prstGeom prst="rect">
            <a:avLst/>
          </a:prstGeom>
        </p:spPr>
      </p:pic>
      <p:pic>
        <p:nvPicPr>
          <p:cNvPr id="2050" name="Picture 2" descr="Image result for login background images light blue">
            <a:extLst>
              <a:ext uri="{FF2B5EF4-FFF2-40B4-BE49-F238E27FC236}">
                <a16:creationId xmlns:a16="http://schemas.microsoft.com/office/drawing/2014/main" id="{5C1B7495-2F03-4551-9F94-628F7D6A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3984"/>
            <a:ext cx="12192000" cy="57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B388CB-1F47-4F07-8BDE-3A988280C54A}"/>
              </a:ext>
            </a:extLst>
          </p:cNvPr>
          <p:cNvSpPr/>
          <p:nvPr/>
        </p:nvSpPr>
        <p:spPr>
          <a:xfrm>
            <a:off x="3360402" y="1866867"/>
            <a:ext cx="5471195" cy="402823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F5BC70-15D0-4D16-980D-8C1FF0EC6699}"/>
              </a:ext>
            </a:extLst>
          </p:cNvPr>
          <p:cNvSpPr/>
          <p:nvPr/>
        </p:nvSpPr>
        <p:spPr>
          <a:xfrm>
            <a:off x="4936189" y="1866868"/>
            <a:ext cx="3895408" cy="672655"/>
          </a:xfrm>
          <a:prstGeom prst="rect">
            <a:avLst/>
          </a:prstGeom>
          <a:solidFill>
            <a:srgbClr val="16243F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Login</a:t>
            </a:r>
            <a:endParaRPr 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AAD1BC-6874-4836-853C-CB2E73ADA802}"/>
              </a:ext>
            </a:extLst>
          </p:cNvPr>
          <p:cNvSpPr/>
          <p:nvPr/>
        </p:nvSpPr>
        <p:spPr>
          <a:xfrm>
            <a:off x="4936189" y="1963938"/>
            <a:ext cx="3875104" cy="2947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000" dirty="0">
                <a:latin typeface="Montserrat Alternates" panose="00000500000000000000" pitchFamily="2" charset="0"/>
              </a:rPr>
              <a:t>Username: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Arial Nova Light" panose="020B0604020202020204" pitchFamily="34" charset="0"/>
              </a:rPr>
              <a:t> </a:t>
            </a:r>
            <a:r>
              <a:rPr lang="en-SG" sz="2000" dirty="0">
                <a:latin typeface="Montserrat Alternates" panose="00000500000000000000" pitchFamily="2" charset="0"/>
              </a:rPr>
              <a:t>|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tserrat Alternates" panose="00000500000000000000" pitchFamily="2" charset="0"/>
              </a:rPr>
              <a:t>Password: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Montserrat Alternate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06EFCD-F053-467D-887A-6475E3BCD8C3}"/>
              </a:ext>
            </a:extLst>
          </p:cNvPr>
          <p:cNvSpPr/>
          <p:nvPr/>
        </p:nvSpPr>
        <p:spPr>
          <a:xfrm>
            <a:off x="5038283" y="3105222"/>
            <a:ext cx="3679532" cy="33735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A6AC22-9D5A-4B76-BEBC-433B5128EC4C}"/>
              </a:ext>
            </a:extLst>
          </p:cNvPr>
          <p:cNvSpPr/>
          <p:nvPr/>
        </p:nvSpPr>
        <p:spPr>
          <a:xfrm>
            <a:off x="5038282" y="4008273"/>
            <a:ext cx="3679532" cy="33735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8A1FC5-CB1B-4DD3-BFD0-7B4E3DEE19F7}"/>
              </a:ext>
            </a:extLst>
          </p:cNvPr>
          <p:cNvSpPr/>
          <p:nvPr/>
        </p:nvSpPr>
        <p:spPr>
          <a:xfrm>
            <a:off x="5324587" y="4621345"/>
            <a:ext cx="3138916" cy="507832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Login 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2E0202-33EE-4C87-8F10-D3F605C6A202}"/>
              </a:ext>
            </a:extLst>
          </p:cNvPr>
          <p:cNvSpPr/>
          <p:nvPr/>
        </p:nvSpPr>
        <p:spPr>
          <a:xfrm>
            <a:off x="4936189" y="5200456"/>
            <a:ext cx="3875104" cy="9788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SG" sz="1400" u="sng" dirty="0">
                <a:solidFill>
                  <a:schemeClr val="accent1">
                    <a:lumMod val="75000"/>
                  </a:schemeClr>
                </a:solidFill>
                <a:latin typeface="Montserrat Alternates" panose="00000500000000000000" pitchFamily="2" charset="0"/>
              </a:rPr>
              <a:t> Forget Password? </a:t>
            </a:r>
            <a:r>
              <a:rPr lang="en-SG" sz="1400" dirty="0">
                <a:latin typeface="Montserrat Alternates" panose="00000500000000000000" pitchFamily="2" charset="0"/>
              </a:rPr>
              <a:t>			</a:t>
            </a:r>
            <a:r>
              <a:rPr lang="en-SG" sz="1400" u="sng" dirty="0">
                <a:solidFill>
                  <a:schemeClr val="accent1">
                    <a:lumMod val="75000"/>
                  </a:schemeClr>
                </a:solidFill>
                <a:latin typeface="Montserrat Alternates" panose="00000500000000000000" pitchFamily="2" charset="0"/>
              </a:rPr>
              <a:t>Sign Up</a:t>
            </a:r>
          </a:p>
          <a:p>
            <a:pPr algn="ctr">
              <a:lnSpc>
                <a:spcPct val="150000"/>
              </a:lnSpc>
            </a:pPr>
            <a:endParaRPr lang="en-US" sz="1400" dirty="0">
              <a:latin typeface="Montserrat Alternates" panose="00000500000000000000" pitchFamily="2" charset="0"/>
            </a:endParaRPr>
          </a:p>
        </p:txBody>
      </p:sp>
      <p:pic>
        <p:nvPicPr>
          <p:cNvPr id="2054" name="Picture 6" descr="Image result for Blue Sky Iphone Wallpaper">
            <a:extLst>
              <a:ext uri="{FF2B5EF4-FFF2-40B4-BE49-F238E27FC236}">
                <a16:creationId xmlns:a16="http://schemas.microsoft.com/office/drawing/2014/main" id="{C45B8E2A-D7DB-4243-BBAC-5E385782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" r="19774"/>
          <a:stretch/>
        </p:blipFill>
        <p:spPr bwMode="auto">
          <a:xfrm>
            <a:off x="3360402" y="1866867"/>
            <a:ext cx="1575788" cy="4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CA41B2-F478-47D9-800C-58E0B9BCB9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030"/>
          <a:stretch/>
        </p:blipFill>
        <p:spPr>
          <a:xfrm>
            <a:off x="0" y="-24928"/>
            <a:ext cx="12192000" cy="5832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A04697-2EAD-4542-9551-0D5893A5AB61}"/>
              </a:ext>
            </a:extLst>
          </p:cNvPr>
          <p:cNvGrpSpPr/>
          <p:nvPr/>
        </p:nvGrpSpPr>
        <p:grpSpPr>
          <a:xfrm>
            <a:off x="10901680" y="6504075"/>
            <a:ext cx="1280180" cy="330637"/>
            <a:chOff x="10901680" y="6504075"/>
            <a:chExt cx="1280180" cy="33063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85FA9F0-4636-40E3-99EE-F4B51DDFDE07}"/>
                </a:ext>
              </a:extLst>
            </p:cNvPr>
            <p:cNvSpPr/>
            <p:nvPr/>
          </p:nvSpPr>
          <p:spPr>
            <a:xfrm>
              <a:off x="10901680" y="6504075"/>
              <a:ext cx="1280180" cy="330637"/>
            </a:xfrm>
            <a:prstGeom prst="roundRect">
              <a:avLst/>
            </a:prstGeom>
            <a:solidFill>
              <a:srgbClr val="1624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Chatbot</a:t>
              </a:r>
              <a:endParaRPr lang="en-US" dirty="0"/>
            </a:p>
          </p:txBody>
        </p:sp>
        <p:pic>
          <p:nvPicPr>
            <p:cNvPr id="15" name="Graphic 14" descr="Puzzle">
              <a:extLst>
                <a:ext uri="{FF2B5EF4-FFF2-40B4-BE49-F238E27FC236}">
                  <a16:creationId xmlns:a16="http://schemas.microsoft.com/office/drawing/2014/main" id="{008F16D8-E307-469F-9DB1-3AC10FC4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35970" y="6549580"/>
              <a:ext cx="239625" cy="23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380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ogin background images light blue">
            <a:extLst>
              <a:ext uri="{FF2B5EF4-FFF2-40B4-BE49-F238E27FC236}">
                <a16:creationId xmlns:a16="http://schemas.microsoft.com/office/drawing/2014/main" id="{B13397EF-99B1-406B-BC23-0101523F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2F5EFE-8C30-4BBA-A2DD-260B51F21EC5}"/>
              </a:ext>
            </a:extLst>
          </p:cNvPr>
          <p:cNvSpPr/>
          <p:nvPr/>
        </p:nvSpPr>
        <p:spPr>
          <a:xfrm>
            <a:off x="649624" y="526309"/>
            <a:ext cx="10794737" cy="585213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251530-D422-4C77-82D6-7492D4EBD928}"/>
              </a:ext>
            </a:extLst>
          </p:cNvPr>
          <p:cNvSpPr/>
          <p:nvPr/>
        </p:nvSpPr>
        <p:spPr>
          <a:xfrm>
            <a:off x="4518611" y="524203"/>
            <a:ext cx="6907826" cy="622458"/>
          </a:xfrm>
          <a:prstGeom prst="rect">
            <a:avLst/>
          </a:prstGeom>
          <a:solidFill>
            <a:srgbClr val="16243F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Sign Up</a:t>
            </a:r>
            <a:endParaRPr 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B84D40-7D7D-4E4C-8354-5AEB8B36EAC9}"/>
              </a:ext>
            </a:extLst>
          </p:cNvPr>
          <p:cNvSpPr/>
          <p:nvPr/>
        </p:nvSpPr>
        <p:spPr>
          <a:xfrm>
            <a:off x="6704337" y="5881860"/>
            <a:ext cx="2809150" cy="458368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Sign Up</a:t>
            </a:r>
            <a:endParaRPr lang="en-US" dirty="0"/>
          </a:p>
        </p:txBody>
      </p:sp>
      <p:pic>
        <p:nvPicPr>
          <p:cNvPr id="3074" name="Picture 2" descr="Image result for Blue Sky Iphone Wallpaper">
            <a:extLst>
              <a:ext uri="{FF2B5EF4-FFF2-40B4-BE49-F238E27FC236}">
                <a16:creationId xmlns:a16="http://schemas.microsoft.com/office/drawing/2014/main" id="{AE45969B-9CB9-4E1F-B156-7943C3F77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5"/>
          <a:stretch/>
        </p:blipFill>
        <p:spPr bwMode="auto">
          <a:xfrm>
            <a:off x="653066" y="526974"/>
            <a:ext cx="3875104" cy="58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483-8ADD-42C1-8223-75CB923B792F}"/>
              </a:ext>
            </a:extLst>
          </p:cNvPr>
          <p:cNvSpPr/>
          <p:nvPr/>
        </p:nvSpPr>
        <p:spPr>
          <a:xfrm>
            <a:off x="7967997" y="658476"/>
            <a:ext cx="3875104" cy="2947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1400" dirty="0">
                <a:latin typeface="Montserrat Alternates" panose="00000500000000000000" pitchFamily="2" charset="0"/>
              </a:rPr>
              <a:t>Email: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Arial Nova Light" panose="020B0604020202020204" pitchFamily="34" charset="0"/>
              </a:rPr>
              <a:t> </a:t>
            </a:r>
            <a:endParaRPr lang="en-SG" sz="1400" dirty="0"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SG" sz="1400" dirty="0">
                <a:latin typeface="Montserrat Alternates" panose="00000500000000000000" pitchFamily="2" charset="0"/>
              </a:rPr>
              <a:t>Password:</a:t>
            </a:r>
          </a:p>
          <a:p>
            <a:pPr>
              <a:lnSpc>
                <a:spcPct val="150000"/>
              </a:lnSpc>
            </a:pPr>
            <a:endParaRPr lang="en-SG" sz="1400" dirty="0">
              <a:latin typeface="Montserrat Alternate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SG" sz="1400" dirty="0">
                <a:latin typeface="Montserrat Alternates" panose="00000500000000000000" pitchFamily="2" charset="0"/>
              </a:rPr>
              <a:t>Confirm Password: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Montserrat Alternate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05436-C771-4C00-A914-EFCD5F8D3A6C}"/>
              </a:ext>
            </a:extLst>
          </p:cNvPr>
          <p:cNvSpPr/>
          <p:nvPr/>
        </p:nvSpPr>
        <p:spPr>
          <a:xfrm>
            <a:off x="8032349" y="1482621"/>
            <a:ext cx="2591054" cy="33735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D24F4F-1183-4A92-9F99-A15DB4580A1F}"/>
              </a:ext>
            </a:extLst>
          </p:cNvPr>
          <p:cNvSpPr/>
          <p:nvPr/>
        </p:nvSpPr>
        <p:spPr>
          <a:xfrm>
            <a:off x="8032349" y="2105288"/>
            <a:ext cx="2591054" cy="33735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96E525-DD62-404B-B5BD-2958D74227E4}"/>
              </a:ext>
            </a:extLst>
          </p:cNvPr>
          <p:cNvSpPr/>
          <p:nvPr/>
        </p:nvSpPr>
        <p:spPr>
          <a:xfrm>
            <a:off x="4689459" y="1250396"/>
            <a:ext cx="6688186" cy="187136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50DFAA-4B99-4B80-91C7-46DC3F4EA276}"/>
              </a:ext>
            </a:extLst>
          </p:cNvPr>
          <p:cNvGrpSpPr/>
          <p:nvPr/>
        </p:nvGrpSpPr>
        <p:grpSpPr>
          <a:xfrm>
            <a:off x="4689459" y="3194107"/>
            <a:ext cx="6688186" cy="2599435"/>
            <a:chOff x="4681778" y="2853924"/>
            <a:chExt cx="6688186" cy="25994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7FE834-2C58-4FD6-9C48-E5B5635E8112}"/>
                </a:ext>
              </a:extLst>
            </p:cNvPr>
            <p:cNvSpPr/>
            <p:nvPr/>
          </p:nvSpPr>
          <p:spPr>
            <a:xfrm>
              <a:off x="4681778" y="2908310"/>
              <a:ext cx="6688186" cy="2545049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76935E-33A2-440B-B0B0-0F0F66F9F949}"/>
                </a:ext>
              </a:extLst>
            </p:cNvPr>
            <p:cNvSpPr/>
            <p:nvPr/>
          </p:nvSpPr>
          <p:spPr>
            <a:xfrm>
              <a:off x="4726357" y="2853924"/>
              <a:ext cx="1775735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Address Line 1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98431F-6C37-4DD0-B120-A6008BA57B8E}"/>
                </a:ext>
              </a:extLst>
            </p:cNvPr>
            <p:cNvSpPr/>
            <p:nvPr/>
          </p:nvSpPr>
          <p:spPr>
            <a:xfrm>
              <a:off x="4810004" y="3206584"/>
              <a:ext cx="646217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73B0D-E24E-4791-B55D-6E25E03F664A}"/>
                </a:ext>
              </a:extLst>
            </p:cNvPr>
            <p:cNvSpPr/>
            <p:nvPr/>
          </p:nvSpPr>
          <p:spPr>
            <a:xfrm>
              <a:off x="4726357" y="3423300"/>
              <a:ext cx="1775735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Address Line 2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A0512D1-9293-43B7-8C8A-373326CD72A7}"/>
                </a:ext>
              </a:extLst>
            </p:cNvPr>
            <p:cNvSpPr/>
            <p:nvPr/>
          </p:nvSpPr>
          <p:spPr>
            <a:xfrm>
              <a:off x="4810004" y="3775960"/>
              <a:ext cx="646217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365035-6391-4380-B5DD-90E9B4F8C11A}"/>
                </a:ext>
              </a:extLst>
            </p:cNvPr>
            <p:cNvSpPr/>
            <p:nvPr/>
          </p:nvSpPr>
          <p:spPr>
            <a:xfrm>
              <a:off x="4726357" y="4024706"/>
              <a:ext cx="1775735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City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846ED29-095C-4B2E-AD80-3598A351F3AA}"/>
                </a:ext>
              </a:extLst>
            </p:cNvPr>
            <p:cNvSpPr/>
            <p:nvPr/>
          </p:nvSpPr>
          <p:spPr>
            <a:xfrm>
              <a:off x="4810004" y="4377366"/>
              <a:ext cx="256061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E16370C-D814-40CF-8562-ED1C7C1D6955}"/>
                </a:ext>
              </a:extLst>
            </p:cNvPr>
            <p:cNvSpPr/>
            <p:nvPr/>
          </p:nvSpPr>
          <p:spPr>
            <a:xfrm>
              <a:off x="7733563" y="4030254"/>
              <a:ext cx="1775735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State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DB085C5-4BD8-4DF9-9537-020ED386AB8B}"/>
                </a:ext>
              </a:extLst>
            </p:cNvPr>
            <p:cNvSpPr/>
            <p:nvPr/>
          </p:nvSpPr>
          <p:spPr>
            <a:xfrm>
              <a:off x="7817210" y="4382914"/>
              <a:ext cx="256061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57FC53-601F-428D-A022-DEA3F6ECF140}"/>
                </a:ext>
              </a:extLst>
            </p:cNvPr>
            <p:cNvSpPr/>
            <p:nvPr/>
          </p:nvSpPr>
          <p:spPr>
            <a:xfrm>
              <a:off x="4732046" y="4637705"/>
              <a:ext cx="1775735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Postal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EF2AB20-5020-4DDB-8A43-FF80592F2999}"/>
                </a:ext>
              </a:extLst>
            </p:cNvPr>
            <p:cNvSpPr/>
            <p:nvPr/>
          </p:nvSpPr>
          <p:spPr>
            <a:xfrm>
              <a:off x="4815693" y="4990365"/>
              <a:ext cx="256061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7CACDB1-4A28-409D-B27E-B6E1FF81BFD4}"/>
                </a:ext>
              </a:extLst>
            </p:cNvPr>
            <p:cNvSpPr/>
            <p:nvPr/>
          </p:nvSpPr>
          <p:spPr>
            <a:xfrm>
              <a:off x="7730071" y="4636313"/>
              <a:ext cx="1775735" cy="397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Country</a:t>
              </a:r>
              <a:endParaRPr lang="en-US" sz="1400" dirty="0">
                <a:latin typeface="Montserrat Alternates" panose="000005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79C07AA-A94A-4569-ABBF-D8AD343EA2B9}"/>
                </a:ext>
              </a:extLst>
            </p:cNvPr>
            <p:cNvSpPr/>
            <p:nvPr/>
          </p:nvSpPr>
          <p:spPr>
            <a:xfrm>
              <a:off x="7813718" y="4988973"/>
              <a:ext cx="256061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r>
                <a:rPr lang="en-SG" sz="1400" dirty="0"/>
                <a:t>Please Select</a:t>
              </a:r>
              <a:endParaRPr lang="en-US" sz="1400" dirty="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1EAAD33-CFF0-48EF-AF06-D603248D7680}"/>
                </a:ext>
              </a:extLst>
            </p:cNvPr>
            <p:cNvSpPr/>
            <p:nvPr/>
          </p:nvSpPr>
          <p:spPr>
            <a:xfrm rot="10800000">
              <a:off x="10154440" y="5114178"/>
              <a:ext cx="183060" cy="145712"/>
            </a:xfrm>
            <a:prstGeom prst="triangle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B1450D8-F740-430E-B5F7-DAA1994186EA}"/>
              </a:ext>
            </a:extLst>
          </p:cNvPr>
          <p:cNvSpPr/>
          <p:nvPr/>
        </p:nvSpPr>
        <p:spPr>
          <a:xfrm>
            <a:off x="704535" y="567143"/>
            <a:ext cx="3867848" cy="58521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SG" sz="4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Eclectic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6672D2F-A93A-464D-811D-A26603C95E59}"/>
              </a:ext>
            </a:extLst>
          </p:cNvPr>
          <p:cNvSpPr/>
          <p:nvPr/>
        </p:nvSpPr>
        <p:spPr>
          <a:xfrm>
            <a:off x="153232" y="143010"/>
            <a:ext cx="886691" cy="341746"/>
          </a:xfrm>
          <a:prstGeom prst="roundRect">
            <a:avLst/>
          </a:prstGeom>
          <a:solidFill>
            <a:srgbClr val="16243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  Back</a:t>
            </a:r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9D8D5B31-0DF5-48CB-8127-6D6531A14B42}"/>
              </a:ext>
            </a:extLst>
          </p:cNvPr>
          <p:cNvSpPr/>
          <p:nvPr/>
        </p:nvSpPr>
        <p:spPr>
          <a:xfrm rot="16200000">
            <a:off x="242383" y="242883"/>
            <a:ext cx="172482" cy="14199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2CAFAE-7EC3-4408-B1BA-39166FD88C08}"/>
              </a:ext>
            </a:extLst>
          </p:cNvPr>
          <p:cNvGrpSpPr/>
          <p:nvPr/>
        </p:nvGrpSpPr>
        <p:grpSpPr>
          <a:xfrm>
            <a:off x="4689459" y="495112"/>
            <a:ext cx="3875104" cy="2947386"/>
            <a:chOff x="4689459" y="495112"/>
            <a:chExt cx="3875104" cy="294738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8E50E-DEDC-4652-85E5-BB2A7DB824B8}"/>
                </a:ext>
              </a:extLst>
            </p:cNvPr>
            <p:cNvSpPr/>
            <p:nvPr/>
          </p:nvSpPr>
          <p:spPr>
            <a:xfrm>
              <a:off x="4689459" y="495112"/>
              <a:ext cx="3875104" cy="294738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Name:</a:t>
              </a:r>
            </a:p>
            <a:p>
              <a:pPr>
                <a:lnSpc>
                  <a:spcPct val="150000"/>
                </a:lnSpc>
              </a:pPr>
              <a:r>
                <a:rPr lang="en-SG" sz="1400" dirty="0">
                  <a:latin typeface="Arial Nova Light" panose="020B0604020202020204" pitchFamily="34" charset="0"/>
                </a:rPr>
                <a:t> |</a:t>
              </a:r>
              <a:endParaRPr lang="en-SG" sz="1400" dirty="0">
                <a:latin typeface="Montserrat Alternates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n-SG" sz="1400" dirty="0">
                  <a:latin typeface="Montserrat Alternates" panose="00000500000000000000" pitchFamily="2" charset="0"/>
                </a:rPr>
                <a:t>Gender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Montserrat Alternates" panose="00000500000000000000" pitchFamily="2" charset="0"/>
                </a:rPr>
                <a:t>    Male		Female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Montserrat Alternates" panose="00000500000000000000" pitchFamily="2" charset="0"/>
                </a:rPr>
                <a:t>Phone Number: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12F4EA-E8B1-4218-939C-3F4009CCC0F7}"/>
                </a:ext>
              </a:extLst>
            </p:cNvPr>
            <p:cNvSpPr/>
            <p:nvPr/>
          </p:nvSpPr>
          <p:spPr>
            <a:xfrm>
              <a:off x="4751466" y="1504320"/>
              <a:ext cx="259105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9C5E4A-03A3-4597-8305-C6C470B67401}"/>
                </a:ext>
              </a:extLst>
            </p:cNvPr>
            <p:cNvSpPr/>
            <p:nvPr/>
          </p:nvSpPr>
          <p:spPr>
            <a:xfrm>
              <a:off x="4751466" y="2734834"/>
              <a:ext cx="2591054" cy="337352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5FD0029-1B36-43DB-874D-E67B2E6DAFCD}"/>
              </a:ext>
            </a:extLst>
          </p:cNvPr>
          <p:cNvSpPr/>
          <p:nvPr/>
        </p:nvSpPr>
        <p:spPr>
          <a:xfrm>
            <a:off x="4810381" y="2271051"/>
            <a:ext cx="118824" cy="1185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8357D5-1B52-4ABC-B3B0-9CC2B827CAC1}"/>
              </a:ext>
            </a:extLst>
          </p:cNvPr>
          <p:cNvSpPr/>
          <p:nvPr/>
        </p:nvSpPr>
        <p:spPr>
          <a:xfrm>
            <a:off x="5983913" y="2276615"/>
            <a:ext cx="118824" cy="1185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BFD416-11B1-47CB-88DD-3169842ECFA8}"/>
              </a:ext>
            </a:extLst>
          </p:cNvPr>
          <p:cNvSpPr/>
          <p:nvPr/>
        </p:nvSpPr>
        <p:spPr>
          <a:xfrm>
            <a:off x="8032349" y="2737253"/>
            <a:ext cx="2591054" cy="33735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18517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ogin background images light blue">
            <a:extLst>
              <a:ext uri="{FF2B5EF4-FFF2-40B4-BE49-F238E27FC236}">
                <a16:creationId xmlns:a16="http://schemas.microsoft.com/office/drawing/2014/main" id="{B13397EF-99B1-406B-BC23-0101523F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8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63BFC70-21F6-4218-953D-A3535504AB38}"/>
              </a:ext>
            </a:extLst>
          </p:cNvPr>
          <p:cNvSpPr/>
          <p:nvPr/>
        </p:nvSpPr>
        <p:spPr>
          <a:xfrm>
            <a:off x="153232" y="112699"/>
            <a:ext cx="886691" cy="341746"/>
          </a:xfrm>
          <a:prstGeom prst="roundRect">
            <a:avLst/>
          </a:prstGeom>
          <a:solidFill>
            <a:srgbClr val="16243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  Back</a:t>
            </a:r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AEBACBE-D91B-45B6-B258-491A84936FFA}"/>
              </a:ext>
            </a:extLst>
          </p:cNvPr>
          <p:cNvSpPr/>
          <p:nvPr/>
        </p:nvSpPr>
        <p:spPr>
          <a:xfrm rot="16200000">
            <a:off x="242383" y="212572"/>
            <a:ext cx="172482" cy="14199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74E378-896F-4F6F-B535-D8DAC64E4D02}"/>
              </a:ext>
            </a:extLst>
          </p:cNvPr>
          <p:cNvSpPr/>
          <p:nvPr/>
        </p:nvSpPr>
        <p:spPr>
          <a:xfrm>
            <a:off x="3038257" y="1423409"/>
            <a:ext cx="5471195" cy="327287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1EDF10-86D0-4390-9F23-C959038E2912}"/>
              </a:ext>
            </a:extLst>
          </p:cNvPr>
          <p:cNvSpPr/>
          <p:nvPr/>
        </p:nvSpPr>
        <p:spPr>
          <a:xfrm>
            <a:off x="4634349" y="1423409"/>
            <a:ext cx="3875104" cy="672655"/>
          </a:xfrm>
          <a:prstGeom prst="rect">
            <a:avLst/>
          </a:prstGeom>
          <a:solidFill>
            <a:srgbClr val="16243F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ontserrat Alternates" panose="00000500000000000000" pitchFamily="2" charset="0"/>
              </a:rPr>
              <a:t>Forget Password</a:t>
            </a:r>
            <a:endParaRPr 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43" name="Picture 6" descr="Image result for Blue Sky Iphone Wallpaper">
            <a:extLst>
              <a:ext uri="{FF2B5EF4-FFF2-40B4-BE49-F238E27FC236}">
                <a16:creationId xmlns:a16="http://schemas.microsoft.com/office/drawing/2014/main" id="{48590144-FAB0-488D-A481-FC1AADEAE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" r="19774"/>
          <a:stretch/>
        </p:blipFill>
        <p:spPr bwMode="auto">
          <a:xfrm>
            <a:off x="3038257" y="1423409"/>
            <a:ext cx="1596092" cy="327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FAD0D1-4DD2-41F4-B7C1-998D7A40FFB7}"/>
              </a:ext>
            </a:extLst>
          </p:cNvPr>
          <p:cNvSpPr/>
          <p:nvPr/>
        </p:nvSpPr>
        <p:spPr>
          <a:xfrm>
            <a:off x="5202520" y="2415629"/>
            <a:ext cx="6096000" cy="8765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latin typeface="Montserrat Alternates" panose="00000500000000000000" pitchFamily="2" charset="0"/>
              </a:rPr>
              <a:t>Email: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tserrat Alternates" panose="00000500000000000000" pitchFamily="2" charset="0"/>
              </a:rPr>
              <a:t>|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31454E-4AD1-4E06-B9A5-2E528F45DD67}"/>
              </a:ext>
            </a:extLst>
          </p:cNvPr>
          <p:cNvSpPr/>
          <p:nvPr/>
        </p:nvSpPr>
        <p:spPr>
          <a:xfrm>
            <a:off x="5276373" y="2899698"/>
            <a:ext cx="2591054" cy="33735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35BFAB-B069-4D39-AD00-3303B0727948}"/>
              </a:ext>
            </a:extLst>
          </p:cNvPr>
          <p:cNvSpPr/>
          <p:nvPr/>
        </p:nvSpPr>
        <p:spPr>
          <a:xfrm>
            <a:off x="5002442" y="3636669"/>
            <a:ext cx="3138916" cy="507832"/>
          </a:xfrm>
          <a:prstGeom prst="rect">
            <a:avLst/>
          </a:prstGeom>
          <a:solidFill>
            <a:srgbClr val="16243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Reset Password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287616-0782-40A2-B1B4-1EC0FA445E0F}"/>
              </a:ext>
            </a:extLst>
          </p:cNvPr>
          <p:cNvGrpSpPr/>
          <p:nvPr/>
        </p:nvGrpSpPr>
        <p:grpSpPr>
          <a:xfrm>
            <a:off x="2459467" y="2403716"/>
            <a:ext cx="6694276" cy="1042498"/>
            <a:chOff x="2795806" y="2331138"/>
            <a:chExt cx="5904823" cy="112698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75E832-18FB-44FD-85E7-2C42BA2FD82E}"/>
                </a:ext>
              </a:extLst>
            </p:cNvPr>
            <p:cNvSpPr/>
            <p:nvPr/>
          </p:nvSpPr>
          <p:spPr>
            <a:xfrm>
              <a:off x="2795806" y="2331138"/>
              <a:ext cx="5904823" cy="112698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Please Click on the link sent to your email to reset your password</a:t>
              </a:r>
            </a:p>
            <a:p>
              <a:pPr algn="ctr"/>
              <a:endParaRPr lang="en-SG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35264C-105A-4DA6-BCC5-4E12FD4BF4CB}"/>
                </a:ext>
              </a:extLst>
            </p:cNvPr>
            <p:cNvSpPr/>
            <p:nvPr/>
          </p:nvSpPr>
          <p:spPr>
            <a:xfrm>
              <a:off x="5227075" y="3068374"/>
              <a:ext cx="1093558" cy="337352"/>
            </a:xfrm>
            <a:prstGeom prst="rect">
              <a:avLst/>
            </a:prstGeom>
            <a:solidFill>
              <a:srgbClr val="16243F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Ok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498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6243F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2496</TotalTime>
  <Words>2363</Words>
  <Application>Microsoft Office PowerPoint</Application>
  <PresentationFormat>Widescreen</PresentationFormat>
  <Paragraphs>1092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Nova Light</vt:lpstr>
      <vt:lpstr>Calibri</vt:lpstr>
      <vt:lpstr>Calibri Light</vt:lpstr>
      <vt:lpstr>Montserrat Alternates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D. Hero</dc:creator>
  <cp:lastModifiedBy>D. Hero</cp:lastModifiedBy>
  <cp:revision>162</cp:revision>
  <dcterms:created xsi:type="dcterms:W3CDTF">2019-11-17T12:58:47Z</dcterms:created>
  <dcterms:modified xsi:type="dcterms:W3CDTF">2020-02-04T07:14:03Z</dcterms:modified>
</cp:coreProperties>
</file>